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3" r:id="rId2"/>
  </p:sldMasterIdLst>
  <p:notesMasterIdLst>
    <p:notesMasterId r:id="rId224"/>
  </p:notesMasterIdLst>
  <p:sldIdLst>
    <p:sldId id="256" r:id="rId3"/>
    <p:sldId id="273" r:id="rId4"/>
    <p:sldId id="259" r:id="rId5"/>
    <p:sldId id="261" r:id="rId6"/>
    <p:sldId id="262" r:id="rId7"/>
    <p:sldId id="264" r:id="rId8"/>
    <p:sldId id="263" r:id="rId9"/>
    <p:sldId id="265" r:id="rId10"/>
    <p:sldId id="266" r:id="rId11"/>
    <p:sldId id="267" r:id="rId12"/>
    <p:sldId id="270" r:id="rId13"/>
    <p:sldId id="268" r:id="rId14"/>
    <p:sldId id="271" r:id="rId15"/>
    <p:sldId id="272" r:id="rId16"/>
    <p:sldId id="274" r:id="rId17"/>
    <p:sldId id="295" r:id="rId18"/>
    <p:sldId id="275" r:id="rId19"/>
    <p:sldId id="276" r:id="rId20"/>
    <p:sldId id="277" r:id="rId21"/>
    <p:sldId id="278" r:id="rId22"/>
    <p:sldId id="279" r:id="rId23"/>
    <p:sldId id="280" r:id="rId24"/>
    <p:sldId id="281" r:id="rId25"/>
    <p:sldId id="289" r:id="rId26"/>
    <p:sldId id="294" r:id="rId27"/>
    <p:sldId id="282" r:id="rId28"/>
    <p:sldId id="290" r:id="rId29"/>
    <p:sldId id="291" r:id="rId30"/>
    <p:sldId id="292" r:id="rId31"/>
    <p:sldId id="293" r:id="rId32"/>
    <p:sldId id="296" r:id="rId33"/>
    <p:sldId id="283" r:id="rId34"/>
    <p:sldId id="285" r:id="rId35"/>
    <p:sldId id="298" r:id="rId36"/>
    <p:sldId id="357" r:id="rId37"/>
    <p:sldId id="300" r:id="rId38"/>
    <p:sldId id="358" r:id="rId39"/>
    <p:sldId id="493" r:id="rId40"/>
    <p:sldId id="488" r:id="rId41"/>
    <p:sldId id="489" r:id="rId42"/>
    <p:sldId id="490" r:id="rId43"/>
    <p:sldId id="297" r:id="rId44"/>
    <p:sldId id="492" r:id="rId45"/>
    <p:sldId id="356" r:id="rId46"/>
    <p:sldId id="498" r:id="rId47"/>
    <p:sldId id="500" r:id="rId48"/>
    <p:sldId id="501" r:id="rId49"/>
    <p:sldId id="502" r:id="rId50"/>
    <p:sldId id="307" r:id="rId51"/>
    <p:sldId id="495" r:id="rId52"/>
    <p:sldId id="503" r:id="rId53"/>
    <p:sldId id="504" r:id="rId54"/>
    <p:sldId id="505" r:id="rId55"/>
    <p:sldId id="508" r:id="rId56"/>
    <p:sldId id="509" r:id="rId57"/>
    <p:sldId id="510" r:id="rId58"/>
    <p:sldId id="511" r:id="rId59"/>
    <p:sldId id="512" r:id="rId60"/>
    <p:sldId id="513" r:id="rId61"/>
    <p:sldId id="506" r:id="rId62"/>
    <p:sldId id="305" r:id="rId63"/>
    <p:sldId id="308" r:id="rId64"/>
    <p:sldId id="514" r:id="rId65"/>
    <p:sldId id="515" r:id="rId66"/>
    <p:sldId id="516" r:id="rId67"/>
    <p:sldId id="309" r:id="rId68"/>
    <p:sldId id="310" r:id="rId69"/>
    <p:sldId id="312" r:id="rId70"/>
    <p:sldId id="313" r:id="rId71"/>
    <p:sldId id="314" r:id="rId72"/>
    <p:sldId id="521" r:id="rId73"/>
    <p:sldId id="522" r:id="rId74"/>
    <p:sldId id="370" r:id="rId75"/>
    <p:sldId id="523" r:id="rId76"/>
    <p:sldId id="317" r:id="rId77"/>
    <p:sldId id="367" r:id="rId78"/>
    <p:sldId id="368" r:id="rId79"/>
    <p:sldId id="518" r:id="rId80"/>
    <p:sldId id="524" r:id="rId81"/>
    <p:sldId id="318" r:id="rId82"/>
    <p:sldId id="319" r:id="rId83"/>
    <p:sldId id="320" r:id="rId84"/>
    <p:sldId id="321" r:id="rId85"/>
    <p:sldId id="322" r:id="rId86"/>
    <p:sldId id="323" r:id="rId87"/>
    <p:sldId id="324" r:id="rId88"/>
    <p:sldId id="374" r:id="rId89"/>
    <p:sldId id="520" r:id="rId90"/>
    <p:sldId id="326" r:id="rId91"/>
    <p:sldId id="330" r:id="rId92"/>
    <p:sldId id="328" r:id="rId93"/>
    <p:sldId id="331" r:id="rId94"/>
    <p:sldId id="332" r:id="rId95"/>
    <p:sldId id="329" r:id="rId96"/>
    <p:sldId id="333" r:id="rId97"/>
    <p:sldId id="334" r:id="rId98"/>
    <p:sldId id="335" r:id="rId99"/>
    <p:sldId id="375" r:id="rId100"/>
    <p:sldId id="376" r:id="rId101"/>
    <p:sldId id="336" r:id="rId102"/>
    <p:sldId id="377" r:id="rId103"/>
    <p:sldId id="378" r:id="rId104"/>
    <p:sldId id="491" r:id="rId105"/>
    <p:sldId id="337" r:id="rId106"/>
    <p:sldId id="338" r:id="rId107"/>
    <p:sldId id="339" r:id="rId108"/>
    <p:sldId id="340" r:id="rId109"/>
    <p:sldId id="341" r:id="rId110"/>
    <p:sldId id="342" r:id="rId111"/>
    <p:sldId id="519" r:id="rId112"/>
    <p:sldId id="344" r:id="rId113"/>
    <p:sldId id="343" r:id="rId114"/>
    <p:sldId id="345" r:id="rId115"/>
    <p:sldId id="346" r:id="rId116"/>
    <p:sldId id="347" r:id="rId117"/>
    <p:sldId id="348" r:id="rId118"/>
    <p:sldId id="349" r:id="rId119"/>
    <p:sldId id="350" r:id="rId120"/>
    <p:sldId id="351" r:id="rId121"/>
    <p:sldId id="386" r:id="rId122"/>
    <p:sldId id="385" r:id="rId123"/>
    <p:sldId id="387" r:id="rId124"/>
    <p:sldId id="353" r:id="rId125"/>
    <p:sldId id="354" r:id="rId126"/>
    <p:sldId id="286" r:id="rId127"/>
    <p:sldId id="388" r:id="rId128"/>
    <p:sldId id="389" r:id="rId129"/>
    <p:sldId id="390" r:id="rId130"/>
    <p:sldId id="391" r:id="rId131"/>
    <p:sldId id="392" r:id="rId132"/>
    <p:sldId id="393" r:id="rId133"/>
    <p:sldId id="395" r:id="rId134"/>
    <p:sldId id="396" r:id="rId135"/>
    <p:sldId id="397" r:id="rId136"/>
    <p:sldId id="398" r:id="rId137"/>
    <p:sldId id="399" r:id="rId138"/>
    <p:sldId id="400" r:id="rId139"/>
    <p:sldId id="402" r:id="rId140"/>
    <p:sldId id="403" r:id="rId141"/>
    <p:sldId id="404" r:id="rId142"/>
    <p:sldId id="405" r:id="rId143"/>
    <p:sldId id="401" r:id="rId144"/>
    <p:sldId id="394" r:id="rId145"/>
    <p:sldId id="406" r:id="rId146"/>
    <p:sldId id="407" r:id="rId147"/>
    <p:sldId id="408" r:id="rId148"/>
    <p:sldId id="410" r:id="rId149"/>
    <p:sldId id="411" r:id="rId150"/>
    <p:sldId id="412" r:id="rId151"/>
    <p:sldId id="413" r:id="rId152"/>
    <p:sldId id="414" r:id="rId153"/>
    <p:sldId id="415" r:id="rId154"/>
    <p:sldId id="409" r:id="rId155"/>
    <p:sldId id="416" r:id="rId156"/>
    <p:sldId id="430" r:id="rId157"/>
    <p:sldId id="431" r:id="rId158"/>
    <p:sldId id="435" r:id="rId159"/>
    <p:sldId id="436" r:id="rId160"/>
    <p:sldId id="437" r:id="rId161"/>
    <p:sldId id="438" r:id="rId162"/>
    <p:sldId id="439" r:id="rId163"/>
    <p:sldId id="440" r:id="rId164"/>
    <p:sldId id="442" r:id="rId165"/>
    <p:sldId id="443" r:id="rId166"/>
    <p:sldId id="444" r:id="rId167"/>
    <p:sldId id="445" r:id="rId168"/>
    <p:sldId id="447" r:id="rId169"/>
    <p:sldId id="448" r:id="rId170"/>
    <p:sldId id="449" r:id="rId171"/>
    <p:sldId id="450" r:id="rId172"/>
    <p:sldId id="451" r:id="rId173"/>
    <p:sldId id="452" r:id="rId174"/>
    <p:sldId id="453" r:id="rId175"/>
    <p:sldId id="454" r:id="rId176"/>
    <p:sldId id="455" r:id="rId177"/>
    <p:sldId id="456" r:id="rId178"/>
    <p:sldId id="457" r:id="rId179"/>
    <p:sldId id="458" r:id="rId180"/>
    <p:sldId id="459" r:id="rId181"/>
    <p:sldId id="460" r:id="rId182"/>
    <p:sldId id="461" r:id="rId183"/>
    <p:sldId id="479" r:id="rId184"/>
    <p:sldId id="463" r:id="rId185"/>
    <p:sldId id="464" r:id="rId186"/>
    <p:sldId id="465" r:id="rId187"/>
    <p:sldId id="466" r:id="rId188"/>
    <p:sldId id="526" r:id="rId189"/>
    <p:sldId id="468" r:id="rId190"/>
    <p:sldId id="474" r:id="rId191"/>
    <p:sldId id="475" r:id="rId192"/>
    <p:sldId id="476" r:id="rId193"/>
    <p:sldId id="494" r:id="rId194"/>
    <p:sldId id="477" r:id="rId195"/>
    <p:sldId id="469" r:id="rId196"/>
    <p:sldId id="470" r:id="rId197"/>
    <p:sldId id="471" r:id="rId198"/>
    <p:sldId id="472" r:id="rId199"/>
    <p:sldId id="478" r:id="rId200"/>
    <p:sldId id="525" r:id="rId201"/>
    <p:sldId id="527" r:id="rId202"/>
    <p:sldId id="528" r:id="rId203"/>
    <p:sldId id="487" r:id="rId204"/>
    <p:sldId id="529" r:id="rId205"/>
    <p:sldId id="530" r:id="rId206"/>
    <p:sldId id="531" r:id="rId207"/>
    <p:sldId id="532" r:id="rId208"/>
    <p:sldId id="533" r:id="rId209"/>
    <p:sldId id="534" r:id="rId210"/>
    <p:sldId id="535" r:id="rId211"/>
    <p:sldId id="536" r:id="rId212"/>
    <p:sldId id="537" r:id="rId213"/>
    <p:sldId id="480" r:id="rId214"/>
    <p:sldId id="481" r:id="rId215"/>
    <p:sldId id="538" r:id="rId216"/>
    <p:sldId id="539" r:id="rId217"/>
    <p:sldId id="540" r:id="rId218"/>
    <p:sldId id="284" r:id="rId219"/>
    <p:sldId id="482" r:id="rId220"/>
    <p:sldId id="484" r:id="rId221"/>
    <p:sldId id="486" r:id="rId222"/>
    <p:sldId id="541" r:id="rId2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an Atol" initials="IA" lastIdx="3" clrIdx="0">
    <p:extLst>
      <p:ext uri="{19B8F6BF-5375-455C-9EA6-DF929625EA0E}">
        <p15:presenceInfo xmlns:p15="http://schemas.microsoft.com/office/powerpoint/2012/main" userId="2e50ab97710e7be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7" autoAdjust="0"/>
    <p:restoredTop sz="71563" autoAdjust="0"/>
  </p:normalViewPr>
  <p:slideViewPr>
    <p:cSldViewPr snapToGrid="0">
      <p:cViewPr varScale="1">
        <p:scale>
          <a:sx n="81" d="100"/>
          <a:sy n="81" d="100"/>
        </p:scale>
        <p:origin x="87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presProps" Target="presProp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viewProps" Target="viewProps.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theme" Target="theme/theme1.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tableStyles" Target="tableStyles.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commentAuthors" Target="commentAuthor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notesMaster" Target="notesMasters/notesMaster1.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293C6F-C082-4A38-993D-F474F6743EED}" type="datetimeFigureOut">
              <a:rPr lang="en-US" smtClean="0"/>
              <a:t>6/8/2021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F222FA-78D3-4E12-BA9E-87AF152CCC44}" type="slidenum">
              <a:rPr lang="en-US" smtClean="0"/>
              <a:t>‹#›</a:t>
            </a:fld>
            <a:endParaRPr lang="en-US"/>
          </a:p>
        </p:txBody>
      </p:sp>
    </p:spTree>
    <p:extLst>
      <p:ext uri="{BB962C8B-B14F-4D97-AF65-F5344CB8AC3E}">
        <p14:creationId xmlns:p14="http://schemas.microsoft.com/office/powerpoint/2010/main" val="484066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As you can see by the title, this project is related to compiler correctness.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why should we care about compiler correctness?</a:t>
            </a:r>
            <a:endParaRPr lang="en-US" dirty="0"/>
          </a:p>
          <a:p>
            <a:endParaRPr lang="en-US" dirty="0"/>
          </a:p>
        </p:txBody>
      </p:sp>
      <p:sp>
        <p:nvSpPr>
          <p:cNvPr id="4" name="Slide Number Placeholder 3"/>
          <p:cNvSpPr>
            <a:spLocks noGrp="1"/>
          </p:cNvSpPr>
          <p:nvPr>
            <p:ph type="sldNum" sz="quarter" idx="5"/>
          </p:nvPr>
        </p:nvSpPr>
        <p:spPr/>
        <p:txBody>
          <a:bodyPr/>
          <a:lstStyle/>
          <a:p>
            <a:fld id="{FEF222FA-78D3-4E12-BA9E-87AF152CCC44}" type="slidenum">
              <a:rPr lang="en-US" smtClean="0"/>
              <a:t>3</a:t>
            </a:fld>
            <a:endParaRPr lang="en-US"/>
          </a:p>
        </p:txBody>
      </p:sp>
    </p:spTree>
    <p:extLst>
      <p:ext uri="{BB962C8B-B14F-4D97-AF65-F5344CB8AC3E}">
        <p14:creationId xmlns:p14="http://schemas.microsoft.com/office/powerpoint/2010/main" val="3271396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In this project, we give a proof of correctness of a single pass of the Chez Scheme compiler over a subset of Scheme</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In this way, we simplify each of the problem areas:</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Looking at a small part of the compiler</a:t>
            </a:r>
          </a:p>
          <a:p>
            <a:pPr rtl="0">
              <a:spcBef>
                <a:spcPts val="0"/>
              </a:spcBef>
              <a:spcAft>
                <a:spcPts val="0"/>
              </a:spcAft>
            </a:pPr>
            <a:r>
              <a:rPr lang="en-US" sz="1800" b="0" i="0" u="none" strike="noStrike" dirty="0">
                <a:solidFill>
                  <a:srgbClr val="000000"/>
                </a:solidFill>
                <a:effectLst/>
                <a:latin typeface="Arial" panose="020B0604020202020204" pitchFamily="34" charset="0"/>
              </a:rPr>
              <a:t>This pass translates from Scheme to Scheme so we can use the same semantics</a:t>
            </a:r>
          </a:p>
          <a:p>
            <a:pPr rtl="0">
              <a:spcBef>
                <a:spcPts val="0"/>
              </a:spcBef>
              <a:spcAft>
                <a:spcPts val="0"/>
              </a:spcAft>
            </a:pPr>
            <a:r>
              <a:rPr lang="en-US" sz="1800" b="0" i="0" u="none" strike="noStrike" dirty="0">
                <a:solidFill>
                  <a:srgbClr val="000000"/>
                </a:solidFill>
                <a:effectLst/>
                <a:latin typeface="Arial" panose="020B0604020202020204" pitchFamily="34" charset="0"/>
              </a:rPr>
              <a:t>We also cut out some of the language to reduce complexity</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endParaRPr lang="en-US" sz="2800" dirty="0">
              <a:effectLst/>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12</a:t>
            </a:fld>
            <a:endParaRPr lang="en-US"/>
          </a:p>
        </p:txBody>
      </p:sp>
    </p:spTree>
    <p:extLst>
      <p:ext uri="{BB962C8B-B14F-4D97-AF65-F5344CB8AC3E}">
        <p14:creationId xmlns:p14="http://schemas.microsoft.com/office/powerpoint/2010/main" val="81221139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These are the rules for dealing with value expressions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We already saw promote, demote does the opposite. demote is not really used by any evaluation process, but we leave it in for posterity</a:t>
            </a:r>
          </a:p>
        </p:txBody>
      </p:sp>
      <p:sp>
        <p:nvSpPr>
          <p:cNvPr id="4" name="Slide Number Placeholder 3"/>
          <p:cNvSpPr>
            <a:spLocks noGrp="1"/>
          </p:cNvSpPr>
          <p:nvPr>
            <p:ph type="sldNum" sz="quarter" idx="5"/>
          </p:nvPr>
        </p:nvSpPr>
        <p:spPr/>
        <p:txBody>
          <a:bodyPr/>
          <a:lstStyle/>
          <a:p>
            <a:fld id="{FEF222FA-78D3-4E12-BA9E-87AF152CCC44}" type="slidenum">
              <a:rPr lang="en-US" smtClean="0"/>
              <a:t>104</a:t>
            </a:fld>
            <a:endParaRPr lang="en-US"/>
          </a:p>
        </p:txBody>
      </p:sp>
    </p:spTree>
    <p:extLst>
      <p:ext uri="{BB962C8B-B14F-4D97-AF65-F5344CB8AC3E}">
        <p14:creationId xmlns:p14="http://schemas.microsoft.com/office/powerpoint/2010/main" val="60089758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Finally, we have our rules for arithmetic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These rules pretty much all work as expected, and aren’t super important to our proof.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We just include them to have a more complete language that you can actually do things in</a:t>
            </a:r>
          </a:p>
        </p:txBody>
      </p:sp>
      <p:sp>
        <p:nvSpPr>
          <p:cNvPr id="4" name="Slide Number Placeholder 3"/>
          <p:cNvSpPr>
            <a:spLocks noGrp="1"/>
          </p:cNvSpPr>
          <p:nvPr>
            <p:ph type="sldNum" sz="quarter" idx="5"/>
          </p:nvPr>
        </p:nvSpPr>
        <p:spPr/>
        <p:txBody>
          <a:bodyPr/>
          <a:lstStyle/>
          <a:p>
            <a:fld id="{FEF222FA-78D3-4E12-BA9E-87AF152CCC44}" type="slidenum">
              <a:rPr lang="en-US" smtClean="0"/>
              <a:t>105</a:t>
            </a:fld>
            <a:endParaRPr lang="en-US"/>
          </a:p>
        </p:txBody>
      </p:sp>
    </p:spTree>
    <p:extLst>
      <p:ext uri="{BB962C8B-B14F-4D97-AF65-F5344CB8AC3E}">
        <p14:creationId xmlns:p14="http://schemas.microsoft.com/office/powerpoint/2010/main" val="275134089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Finally, we have our rules for arithmetic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These rules pretty much all work as expected, and aren’t super important to our proof.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We just include them to have a more complete language that you can actually do things in</a:t>
            </a:r>
          </a:p>
        </p:txBody>
      </p:sp>
      <p:sp>
        <p:nvSpPr>
          <p:cNvPr id="4" name="Slide Number Placeholder 3"/>
          <p:cNvSpPr>
            <a:spLocks noGrp="1"/>
          </p:cNvSpPr>
          <p:nvPr>
            <p:ph type="sldNum" sz="quarter" idx="5"/>
          </p:nvPr>
        </p:nvSpPr>
        <p:spPr/>
        <p:txBody>
          <a:bodyPr/>
          <a:lstStyle/>
          <a:p>
            <a:fld id="{FEF222FA-78D3-4E12-BA9E-87AF152CCC44}" type="slidenum">
              <a:rPr lang="en-US" smtClean="0"/>
              <a:t>106</a:t>
            </a:fld>
            <a:endParaRPr lang="en-US"/>
          </a:p>
        </p:txBody>
      </p:sp>
    </p:spTree>
    <p:extLst>
      <p:ext uri="{BB962C8B-B14F-4D97-AF65-F5344CB8AC3E}">
        <p14:creationId xmlns:p14="http://schemas.microsoft.com/office/powerpoint/2010/main" val="18955327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wraps up our semantic rules</a:t>
            </a:r>
          </a:p>
          <a:p>
            <a:endParaRPr lang="en-US" dirty="0"/>
          </a:p>
          <a:p>
            <a:r>
              <a:rPr lang="en-US" dirty="0"/>
              <a:t>Now we will take a look at the compiler pass that we will be reasoning about, convert-assignments</a:t>
            </a:r>
          </a:p>
        </p:txBody>
      </p:sp>
      <p:sp>
        <p:nvSpPr>
          <p:cNvPr id="4" name="Slide Number Placeholder 3"/>
          <p:cNvSpPr>
            <a:spLocks noGrp="1"/>
          </p:cNvSpPr>
          <p:nvPr>
            <p:ph type="sldNum" sz="quarter" idx="5"/>
          </p:nvPr>
        </p:nvSpPr>
        <p:spPr/>
        <p:txBody>
          <a:bodyPr/>
          <a:lstStyle/>
          <a:p>
            <a:fld id="{FEF222FA-78D3-4E12-BA9E-87AF152CCC44}" type="slidenum">
              <a:rPr lang="en-US" smtClean="0"/>
              <a:t>107</a:t>
            </a:fld>
            <a:endParaRPr lang="en-US"/>
          </a:p>
        </p:txBody>
      </p:sp>
    </p:spTree>
    <p:extLst>
      <p:ext uri="{BB962C8B-B14F-4D97-AF65-F5344CB8AC3E}">
        <p14:creationId xmlns:p14="http://schemas.microsoft.com/office/powerpoint/2010/main" val="400882120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As we hinted at before, convert-assignments translates from L3 to L4 by removing set! expressions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More specifically, it replaces them with set-car! expressions.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However, before we get into the details, there are a couple problems with trying to reason about this translation</a:t>
            </a:r>
          </a:p>
        </p:txBody>
      </p:sp>
      <p:sp>
        <p:nvSpPr>
          <p:cNvPr id="4" name="Slide Number Placeholder 3"/>
          <p:cNvSpPr>
            <a:spLocks noGrp="1"/>
          </p:cNvSpPr>
          <p:nvPr>
            <p:ph type="sldNum" sz="quarter" idx="5"/>
          </p:nvPr>
        </p:nvSpPr>
        <p:spPr/>
        <p:txBody>
          <a:bodyPr/>
          <a:lstStyle/>
          <a:p>
            <a:fld id="{FEF222FA-78D3-4E12-BA9E-87AF152CCC44}" type="slidenum">
              <a:rPr lang="en-US" smtClean="0"/>
              <a:t>108</a:t>
            </a:fld>
            <a:endParaRPr lang="en-US"/>
          </a:p>
        </p:txBody>
      </p:sp>
    </p:spTree>
    <p:extLst>
      <p:ext uri="{BB962C8B-B14F-4D97-AF65-F5344CB8AC3E}">
        <p14:creationId xmlns:p14="http://schemas.microsoft.com/office/powerpoint/2010/main" val="17182965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 first issue is that L3 and L4 contain expressions that aren’t in the R6RS semantics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However, these expressions are essentially just R6RS expressions decorated with information for the internals of the compiler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109</a:t>
            </a:fld>
            <a:endParaRPr lang="en-US"/>
          </a:p>
        </p:txBody>
      </p:sp>
    </p:spTree>
    <p:extLst>
      <p:ext uri="{BB962C8B-B14F-4D97-AF65-F5344CB8AC3E}">
        <p14:creationId xmlns:p14="http://schemas.microsoft.com/office/powerpoint/2010/main" val="208058083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Therefore, to reason about L3 and L4 using the R6RS semantics, we assume that they still abide by the same semantic rules as their “erased” version would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By making this assumption, we can prove correctness of the pass using our language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110</a:t>
            </a:fld>
            <a:endParaRPr lang="en-US"/>
          </a:p>
        </p:txBody>
      </p:sp>
    </p:spTree>
    <p:extLst>
      <p:ext uri="{BB962C8B-B14F-4D97-AF65-F5344CB8AC3E}">
        <p14:creationId xmlns:p14="http://schemas.microsoft.com/office/powerpoint/2010/main" val="243721355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 second issue stems from the fact that the convert-assignments pass is written in Chez Scheme, which also contains expressions that the R6RS semantics don’t cover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Fortunately, the pass is actually quite simple, and so we model the behavior of the pass by carefully observing the pass’s code and testing many examples to learn its behavior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111</a:t>
            </a:fld>
            <a:endParaRPr lang="en-US"/>
          </a:p>
        </p:txBody>
      </p:sp>
    </p:spTree>
    <p:extLst>
      <p:ext uri="{BB962C8B-B14F-4D97-AF65-F5344CB8AC3E}">
        <p14:creationId xmlns:p14="http://schemas.microsoft.com/office/powerpoint/2010/main" val="91836035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Before we define our model of convert-assignments, its best to look at an example to gain an intuition of how it behaves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 basic intuition is that convert-assignments changes all set! expressions to set-car! expressions, and changes other expressions accordingly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112</a:t>
            </a:fld>
            <a:endParaRPr lang="en-US"/>
          </a:p>
        </p:txBody>
      </p:sp>
    </p:spTree>
    <p:extLst>
      <p:ext uri="{BB962C8B-B14F-4D97-AF65-F5344CB8AC3E}">
        <p14:creationId xmlns:p14="http://schemas.microsoft.com/office/powerpoint/2010/main" val="76192363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 first part of the transformation we look at is on store locations.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Since </a:t>
            </a:r>
            <a:r>
              <a:rPr lang="en-US" sz="1800" b="0" i="0" u="none" strike="noStrike" dirty="0" err="1">
                <a:solidFill>
                  <a:srgbClr val="000000"/>
                </a:solidFill>
                <a:effectLst/>
                <a:latin typeface="Arial" panose="020B0604020202020204" pitchFamily="34" charset="0"/>
              </a:rPr>
              <a:t>appN</a:t>
            </a:r>
            <a:r>
              <a:rPr lang="en-US" sz="1800" b="0" i="0" u="none" strike="noStrike" dirty="0">
                <a:solidFill>
                  <a:srgbClr val="000000"/>
                </a:solidFill>
                <a:effectLst/>
                <a:latin typeface="Arial" panose="020B0604020202020204" pitchFamily="34" charset="0"/>
              </a:rPr>
              <a:t>! is the only rule that can create new non-list store locations, we can assume that any variable in the store was once the target of a 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Therefore, we transform them all to list store locations, since set! expressions are now set-car! expressions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Also notice that v1 is transformed, which we write as v1 hat</a:t>
            </a:r>
          </a:p>
        </p:txBody>
      </p:sp>
      <p:sp>
        <p:nvSpPr>
          <p:cNvPr id="4" name="Slide Number Placeholder 3"/>
          <p:cNvSpPr>
            <a:spLocks noGrp="1"/>
          </p:cNvSpPr>
          <p:nvPr>
            <p:ph type="sldNum" sz="quarter" idx="5"/>
          </p:nvPr>
        </p:nvSpPr>
        <p:spPr/>
        <p:txBody>
          <a:bodyPr/>
          <a:lstStyle/>
          <a:p>
            <a:fld id="{FEF222FA-78D3-4E12-BA9E-87AF152CCC44}" type="slidenum">
              <a:rPr lang="en-US" smtClean="0"/>
              <a:t>113</a:t>
            </a:fld>
            <a:endParaRPr lang="en-US"/>
          </a:p>
        </p:txBody>
      </p:sp>
    </p:spTree>
    <p:extLst>
      <p:ext uri="{BB962C8B-B14F-4D97-AF65-F5344CB8AC3E}">
        <p14:creationId xmlns:p14="http://schemas.microsoft.com/office/powerpoint/2010/main" val="17674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We also give two frameworks for validating our proof</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 first, in Coq, was originally intended to be a complete mechanization of the proof. </a:t>
            </a:r>
          </a:p>
          <a:p>
            <a:pPr rtl="0">
              <a:spcBef>
                <a:spcPts val="0"/>
              </a:spcBef>
              <a:spcAft>
                <a:spcPts val="0"/>
              </a:spcAft>
            </a:pPr>
            <a:r>
              <a:rPr lang="en-US" sz="1800" b="0" i="0" u="none" strike="noStrike" dirty="0">
                <a:solidFill>
                  <a:srgbClr val="000000"/>
                </a:solidFill>
                <a:effectLst/>
                <a:latin typeface="Arial" panose="020B0604020202020204" pitchFamily="34" charset="0"/>
              </a:rPr>
              <a:t>While that ended up being outside of the scope of this work, we still provide an implementation of part of Scheme’s semantics and prove some basic properties about it</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 second, in Racket, provides a way to show correctness of the pass (and our proof approach) for individual examples</a:t>
            </a:r>
          </a:p>
        </p:txBody>
      </p:sp>
      <p:sp>
        <p:nvSpPr>
          <p:cNvPr id="4" name="Slide Number Placeholder 3"/>
          <p:cNvSpPr>
            <a:spLocks noGrp="1"/>
          </p:cNvSpPr>
          <p:nvPr>
            <p:ph type="sldNum" sz="quarter" idx="5"/>
          </p:nvPr>
        </p:nvSpPr>
        <p:spPr/>
        <p:txBody>
          <a:bodyPr/>
          <a:lstStyle/>
          <a:p>
            <a:fld id="{FEF222FA-78D3-4E12-BA9E-87AF152CCC44}" type="slidenum">
              <a:rPr lang="en-US" smtClean="0"/>
              <a:t>13</a:t>
            </a:fld>
            <a:endParaRPr lang="en-US"/>
          </a:p>
        </p:txBody>
      </p:sp>
    </p:spTree>
    <p:extLst>
      <p:ext uri="{BB962C8B-B14F-4D97-AF65-F5344CB8AC3E}">
        <p14:creationId xmlns:p14="http://schemas.microsoft.com/office/powerpoint/2010/main" val="202792483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 next part is the transformation is on 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We see that set! is transformed to set-car!, and that v2 is also recursively transformed.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Because there is a set! expression that targets its argument, lambda (y) is transformed, which will we see the full effect of shortly</a:t>
            </a:r>
          </a:p>
        </p:txBody>
      </p:sp>
      <p:sp>
        <p:nvSpPr>
          <p:cNvPr id="4" name="Slide Number Placeholder 3"/>
          <p:cNvSpPr>
            <a:spLocks noGrp="1"/>
          </p:cNvSpPr>
          <p:nvPr>
            <p:ph type="sldNum" sz="quarter" idx="5"/>
          </p:nvPr>
        </p:nvSpPr>
        <p:spPr/>
        <p:txBody>
          <a:bodyPr/>
          <a:lstStyle/>
          <a:p>
            <a:fld id="{FEF222FA-78D3-4E12-BA9E-87AF152CCC44}" type="slidenum">
              <a:rPr lang="en-US" smtClean="0"/>
              <a:t>114</a:t>
            </a:fld>
            <a:endParaRPr lang="en-US"/>
          </a:p>
        </p:txBody>
      </p:sp>
    </p:spTree>
    <p:extLst>
      <p:ext uri="{BB962C8B-B14F-4D97-AF65-F5344CB8AC3E}">
        <p14:creationId xmlns:p14="http://schemas.microsoft.com/office/powerpoint/2010/main" val="343577587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Now we can see the effect on variables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Both variables are wrapped in a car application, since they now implicitly refer to lists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Notice that the variable from the store is transformed to a pair pointer, to match the transformation of the store location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However, we do not transform the argument variable, since it has yet to be substituted into</a:t>
            </a:r>
          </a:p>
        </p:txBody>
      </p:sp>
      <p:sp>
        <p:nvSpPr>
          <p:cNvPr id="4" name="Slide Number Placeholder 3"/>
          <p:cNvSpPr>
            <a:spLocks noGrp="1"/>
          </p:cNvSpPr>
          <p:nvPr>
            <p:ph type="sldNum" sz="quarter" idx="5"/>
          </p:nvPr>
        </p:nvSpPr>
        <p:spPr/>
        <p:txBody>
          <a:bodyPr/>
          <a:lstStyle/>
          <a:p>
            <a:fld id="{FEF222FA-78D3-4E12-BA9E-87AF152CCC44}" type="slidenum">
              <a:rPr lang="en-US" smtClean="0"/>
              <a:t>115</a:t>
            </a:fld>
            <a:endParaRPr lang="en-US"/>
          </a:p>
        </p:txBody>
      </p:sp>
    </p:spTree>
    <p:extLst>
      <p:ext uri="{BB962C8B-B14F-4D97-AF65-F5344CB8AC3E}">
        <p14:creationId xmlns:p14="http://schemas.microsoft.com/office/powerpoint/2010/main" val="136000786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Finally, we are able to see why we introduce the additional lambda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Since our original lambda’s argument is now treated as a list, we have to ensure that the functions in its body are actually given lists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Therefore, we wrap any argument it would receive into a fresh, single element list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116</a:t>
            </a:fld>
            <a:endParaRPr lang="en-US"/>
          </a:p>
        </p:txBody>
      </p:sp>
    </p:spTree>
    <p:extLst>
      <p:ext uri="{BB962C8B-B14F-4D97-AF65-F5344CB8AC3E}">
        <p14:creationId xmlns:p14="http://schemas.microsoft.com/office/powerpoint/2010/main" val="365327044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Now that we have an intuition, we formally define our model of the pass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 first definition is ca prog, which just calls the appropriate functions on the store locations and expression</a:t>
            </a:r>
          </a:p>
        </p:txBody>
      </p:sp>
      <p:sp>
        <p:nvSpPr>
          <p:cNvPr id="4" name="Slide Number Placeholder 3"/>
          <p:cNvSpPr>
            <a:spLocks noGrp="1"/>
          </p:cNvSpPr>
          <p:nvPr>
            <p:ph type="sldNum" sz="quarter" idx="5"/>
          </p:nvPr>
        </p:nvSpPr>
        <p:spPr/>
        <p:txBody>
          <a:bodyPr/>
          <a:lstStyle/>
          <a:p>
            <a:fld id="{FEF222FA-78D3-4E12-BA9E-87AF152CCC44}" type="slidenum">
              <a:rPr lang="en-US" smtClean="0"/>
              <a:t>117</a:t>
            </a:fld>
            <a:endParaRPr lang="en-US"/>
          </a:p>
        </p:txBody>
      </p:sp>
    </p:spTree>
    <p:extLst>
      <p:ext uri="{BB962C8B-B14F-4D97-AF65-F5344CB8AC3E}">
        <p14:creationId xmlns:p14="http://schemas.microsoft.com/office/powerpoint/2010/main" val="13470332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As we previously observed, ca on store locations transforms non list store locations into list store locations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Store locations that already refer to a list are unchanged except for transforming their values</a:t>
            </a:r>
          </a:p>
        </p:txBody>
      </p:sp>
      <p:sp>
        <p:nvSpPr>
          <p:cNvPr id="4" name="Slide Number Placeholder 3"/>
          <p:cNvSpPr>
            <a:spLocks noGrp="1"/>
          </p:cNvSpPr>
          <p:nvPr>
            <p:ph type="sldNum" sz="quarter" idx="5"/>
          </p:nvPr>
        </p:nvSpPr>
        <p:spPr/>
        <p:txBody>
          <a:bodyPr/>
          <a:lstStyle/>
          <a:p>
            <a:fld id="{FEF222FA-78D3-4E12-BA9E-87AF152CCC44}" type="slidenum">
              <a:rPr lang="en-US" smtClean="0"/>
              <a:t>118</a:t>
            </a:fld>
            <a:endParaRPr lang="en-US"/>
          </a:p>
        </p:txBody>
      </p:sp>
    </p:spTree>
    <p:extLst>
      <p:ext uri="{BB962C8B-B14F-4D97-AF65-F5344CB8AC3E}">
        <p14:creationId xmlns:p14="http://schemas.microsoft.com/office/powerpoint/2010/main" val="28247032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convert assignments on expressions </a:t>
            </a:r>
            <a:r>
              <a:rPr lang="en-US" sz="1800" b="0" i="0" u="none" strike="noStrike" dirty="0" err="1">
                <a:solidFill>
                  <a:srgbClr val="000000"/>
                </a:solidFill>
                <a:effectLst/>
                <a:latin typeface="Arial" panose="020B0604020202020204" pitchFamily="34" charset="0"/>
              </a:rPr>
              <a:t>trasnforms</a:t>
            </a:r>
            <a:r>
              <a:rPr lang="en-US" sz="1800" b="0" i="0" u="none" strike="noStrike" dirty="0">
                <a:solidFill>
                  <a:srgbClr val="000000"/>
                </a:solidFill>
                <a:effectLst/>
                <a:latin typeface="Arial" panose="020B0604020202020204" pitchFamily="34" charset="0"/>
              </a:rPr>
              <a:t> set! to set-car! and transforms the variable depending on if its in the store or not</a:t>
            </a:r>
          </a:p>
        </p:txBody>
      </p:sp>
      <p:sp>
        <p:nvSpPr>
          <p:cNvPr id="4" name="Slide Number Placeholder 3"/>
          <p:cNvSpPr>
            <a:spLocks noGrp="1"/>
          </p:cNvSpPr>
          <p:nvPr>
            <p:ph type="sldNum" sz="quarter" idx="5"/>
          </p:nvPr>
        </p:nvSpPr>
        <p:spPr/>
        <p:txBody>
          <a:bodyPr/>
          <a:lstStyle/>
          <a:p>
            <a:fld id="{FEF222FA-78D3-4E12-BA9E-87AF152CCC44}" type="slidenum">
              <a:rPr lang="en-US" smtClean="0"/>
              <a:t>119</a:t>
            </a:fld>
            <a:endParaRPr lang="en-US"/>
          </a:p>
        </p:txBody>
      </p:sp>
    </p:spTree>
    <p:extLst>
      <p:ext uri="{BB962C8B-B14F-4D97-AF65-F5344CB8AC3E}">
        <p14:creationId xmlns:p14="http://schemas.microsoft.com/office/powerpoint/2010/main" val="35362688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On lambda expressions, it transforms those that have mutation on their argument</a:t>
            </a:r>
          </a:p>
        </p:txBody>
      </p:sp>
      <p:sp>
        <p:nvSpPr>
          <p:cNvPr id="4" name="Slide Number Placeholder 3"/>
          <p:cNvSpPr>
            <a:spLocks noGrp="1"/>
          </p:cNvSpPr>
          <p:nvPr>
            <p:ph type="sldNum" sz="quarter" idx="5"/>
          </p:nvPr>
        </p:nvSpPr>
        <p:spPr/>
        <p:txBody>
          <a:bodyPr/>
          <a:lstStyle/>
          <a:p>
            <a:fld id="{FEF222FA-78D3-4E12-BA9E-87AF152CCC44}" type="slidenum">
              <a:rPr lang="en-US" smtClean="0"/>
              <a:t>120</a:t>
            </a:fld>
            <a:endParaRPr lang="en-US"/>
          </a:p>
        </p:txBody>
      </p:sp>
    </p:spTree>
    <p:extLst>
      <p:ext uri="{BB962C8B-B14F-4D97-AF65-F5344CB8AC3E}">
        <p14:creationId xmlns:p14="http://schemas.microsoft.com/office/powerpoint/2010/main" val="231203163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If x is in the store, we transform it to car on a pair pointer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If x is not in the store, we can assume it is inside of a lambda binding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In that case, if it is assigned to, we transform it, and otherwise we leave it alone</a:t>
            </a:r>
          </a:p>
        </p:txBody>
      </p:sp>
      <p:sp>
        <p:nvSpPr>
          <p:cNvPr id="4" name="Slide Number Placeholder 3"/>
          <p:cNvSpPr>
            <a:spLocks noGrp="1"/>
          </p:cNvSpPr>
          <p:nvPr>
            <p:ph type="sldNum" sz="quarter" idx="5"/>
          </p:nvPr>
        </p:nvSpPr>
        <p:spPr/>
        <p:txBody>
          <a:bodyPr/>
          <a:lstStyle/>
          <a:p>
            <a:fld id="{FEF222FA-78D3-4E12-BA9E-87AF152CCC44}" type="slidenum">
              <a:rPr lang="en-US" smtClean="0"/>
              <a:t>121</a:t>
            </a:fld>
            <a:endParaRPr lang="en-US"/>
          </a:p>
        </p:txBody>
      </p:sp>
    </p:spTree>
    <p:extLst>
      <p:ext uri="{BB962C8B-B14F-4D97-AF65-F5344CB8AC3E}">
        <p14:creationId xmlns:p14="http://schemas.microsoft.com/office/powerpoint/2010/main" val="328650277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other expressions are unchanged except for recursive calls on sub-expressions</a:t>
            </a:r>
          </a:p>
        </p:txBody>
      </p:sp>
      <p:sp>
        <p:nvSpPr>
          <p:cNvPr id="4" name="Slide Number Placeholder 3"/>
          <p:cNvSpPr>
            <a:spLocks noGrp="1"/>
          </p:cNvSpPr>
          <p:nvPr>
            <p:ph type="sldNum" sz="quarter" idx="5"/>
          </p:nvPr>
        </p:nvSpPr>
        <p:spPr/>
        <p:txBody>
          <a:bodyPr/>
          <a:lstStyle/>
          <a:p>
            <a:fld id="{FEF222FA-78D3-4E12-BA9E-87AF152CCC44}" type="slidenum">
              <a:rPr lang="en-US" smtClean="0"/>
              <a:t>122</a:t>
            </a:fld>
            <a:endParaRPr lang="en-US"/>
          </a:p>
        </p:txBody>
      </p:sp>
    </p:spTree>
    <p:extLst>
      <p:ext uri="{BB962C8B-B14F-4D97-AF65-F5344CB8AC3E}">
        <p14:creationId xmlns:p14="http://schemas.microsoft.com/office/powerpoint/2010/main" val="344288051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We also define convert-assignments for evaluation contexts to be able to use it on decomposed programs.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 transformations occur as expected for the equivalent expressions</a:t>
            </a:r>
          </a:p>
        </p:txBody>
      </p:sp>
      <p:sp>
        <p:nvSpPr>
          <p:cNvPr id="4" name="Slide Number Placeholder 3"/>
          <p:cNvSpPr>
            <a:spLocks noGrp="1"/>
          </p:cNvSpPr>
          <p:nvPr>
            <p:ph type="sldNum" sz="quarter" idx="5"/>
          </p:nvPr>
        </p:nvSpPr>
        <p:spPr/>
        <p:txBody>
          <a:bodyPr/>
          <a:lstStyle/>
          <a:p>
            <a:fld id="{FEF222FA-78D3-4E12-BA9E-87AF152CCC44}" type="slidenum">
              <a:rPr lang="en-US" smtClean="0"/>
              <a:t>123</a:t>
            </a:fld>
            <a:endParaRPr lang="en-US"/>
          </a:p>
        </p:txBody>
      </p:sp>
    </p:spTree>
    <p:extLst>
      <p:ext uri="{BB962C8B-B14F-4D97-AF65-F5344CB8AC3E}">
        <p14:creationId xmlns:p14="http://schemas.microsoft.com/office/powerpoint/2010/main" val="1193208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The first proof of compiler correctness comes from John McCarthy and James Painter </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They provide a correctness proof for a simple compiler from arithmetic expressions to machine code</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Their proof is intentionally simple, as they intended to create a general approach for proving correctness of larger compilers</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15</a:t>
            </a:fld>
            <a:endParaRPr lang="en-US"/>
          </a:p>
        </p:txBody>
      </p:sp>
    </p:spTree>
    <p:extLst>
      <p:ext uri="{BB962C8B-B14F-4D97-AF65-F5344CB8AC3E}">
        <p14:creationId xmlns:p14="http://schemas.microsoft.com/office/powerpoint/2010/main" val="242293632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In our paper, we prove these lemmas, but their proofs are not very interesting, so we will just state them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124</a:t>
            </a:fld>
            <a:endParaRPr lang="en-US"/>
          </a:p>
        </p:txBody>
      </p:sp>
    </p:spTree>
    <p:extLst>
      <p:ext uri="{BB962C8B-B14F-4D97-AF65-F5344CB8AC3E}">
        <p14:creationId xmlns:p14="http://schemas.microsoft.com/office/powerpoint/2010/main" val="237758943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our language and the transformation defined, we will now begin our proof of correctness of the pass</a:t>
            </a:r>
          </a:p>
        </p:txBody>
      </p:sp>
      <p:sp>
        <p:nvSpPr>
          <p:cNvPr id="4" name="Slide Number Placeholder 3"/>
          <p:cNvSpPr>
            <a:spLocks noGrp="1"/>
          </p:cNvSpPr>
          <p:nvPr>
            <p:ph type="sldNum" sz="quarter" idx="5"/>
          </p:nvPr>
        </p:nvSpPr>
        <p:spPr/>
        <p:txBody>
          <a:bodyPr/>
          <a:lstStyle/>
          <a:p>
            <a:fld id="{FEF222FA-78D3-4E12-BA9E-87AF152CCC44}" type="slidenum">
              <a:rPr lang="en-US" smtClean="0"/>
              <a:t>125</a:t>
            </a:fld>
            <a:endParaRPr lang="en-US"/>
          </a:p>
        </p:txBody>
      </p:sp>
    </p:spTree>
    <p:extLst>
      <p:ext uri="{BB962C8B-B14F-4D97-AF65-F5344CB8AC3E}">
        <p14:creationId xmlns:p14="http://schemas.microsoft.com/office/powerpoint/2010/main" val="15260893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We want to show that ca prog preserves the semantics of programs that it transforms i.e. the programs should take similar semantic steps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Since ca prog removes set! Expressions from programs, we can’t expect the two programs to take the same exact steps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We do expect them to take equivalent steps, though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Since ca prog introduces some additional expressions, we should expect the transformed version to take multiple steps to the originals one step</a:t>
            </a:r>
          </a:p>
        </p:txBody>
      </p:sp>
      <p:sp>
        <p:nvSpPr>
          <p:cNvPr id="4" name="Slide Number Placeholder 3"/>
          <p:cNvSpPr>
            <a:spLocks noGrp="1"/>
          </p:cNvSpPr>
          <p:nvPr>
            <p:ph type="sldNum" sz="quarter" idx="5"/>
          </p:nvPr>
        </p:nvSpPr>
        <p:spPr/>
        <p:txBody>
          <a:bodyPr/>
          <a:lstStyle/>
          <a:p>
            <a:fld id="{FEF222FA-78D3-4E12-BA9E-87AF152CCC44}" type="slidenum">
              <a:rPr lang="en-US" smtClean="0"/>
              <a:t>126</a:t>
            </a:fld>
            <a:endParaRPr lang="en-US"/>
          </a:p>
        </p:txBody>
      </p:sp>
    </p:spTree>
    <p:extLst>
      <p:ext uri="{BB962C8B-B14F-4D97-AF65-F5344CB8AC3E}">
        <p14:creationId xmlns:p14="http://schemas.microsoft.com/office/powerpoint/2010/main" val="150170337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we need to formally define a way for programs to take many steps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Specifically, the transitive, reflexive closure lets a program take zero or more steps</a:t>
            </a:r>
          </a:p>
        </p:txBody>
      </p:sp>
      <p:sp>
        <p:nvSpPr>
          <p:cNvPr id="4" name="Slide Number Placeholder 3"/>
          <p:cNvSpPr>
            <a:spLocks noGrp="1"/>
          </p:cNvSpPr>
          <p:nvPr>
            <p:ph type="sldNum" sz="quarter" idx="5"/>
          </p:nvPr>
        </p:nvSpPr>
        <p:spPr/>
        <p:txBody>
          <a:bodyPr/>
          <a:lstStyle/>
          <a:p>
            <a:fld id="{FEF222FA-78D3-4E12-BA9E-87AF152CCC44}" type="slidenum">
              <a:rPr lang="en-US" smtClean="0"/>
              <a:t>127</a:t>
            </a:fld>
            <a:endParaRPr lang="en-US"/>
          </a:p>
        </p:txBody>
      </p:sp>
    </p:spTree>
    <p:extLst>
      <p:ext uri="{BB962C8B-B14F-4D97-AF65-F5344CB8AC3E}">
        <p14:creationId xmlns:p14="http://schemas.microsoft.com/office/powerpoint/2010/main" val="310760421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So, overall we are trying to show that if P takes a step and then transforms, it is the same as if it transforms and then takes zero or more steps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This is the same as saying that ca prog is a simulation relation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If we can prove this, we can see that no matter how many steps P takes, that its transformed version will always take equivalent steps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Moreover, if P gets to a value, then ca prog of P will get to the transformed version of that value – basically this means that ca prog is semantic preserving</a:t>
            </a:r>
          </a:p>
        </p:txBody>
      </p:sp>
      <p:sp>
        <p:nvSpPr>
          <p:cNvPr id="4" name="Slide Number Placeholder 3"/>
          <p:cNvSpPr>
            <a:spLocks noGrp="1"/>
          </p:cNvSpPr>
          <p:nvPr>
            <p:ph type="sldNum" sz="quarter" idx="5"/>
          </p:nvPr>
        </p:nvSpPr>
        <p:spPr/>
        <p:txBody>
          <a:bodyPr/>
          <a:lstStyle/>
          <a:p>
            <a:fld id="{FEF222FA-78D3-4E12-BA9E-87AF152CCC44}" type="slidenum">
              <a:rPr lang="en-US" smtClean="0"/>
              <a:t>128</a:t>
            </a:fld>
            <a:endParaRPr lang="en-US"/>
          </a:p>
        </p:txBody>
      </p:sp>
    </p:spTree>
    <p:extLst>
      <p:ext uri="{BB962C8B-B14F-4D97-AF65-F5344CB8AC3E}">
        <p14:creationId xmlns:p14="http://schemas.microsoft.com/office/powerpoint/2010/main" val="91800274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F222FA-78D3-4E12-BA9E-87AF152CCC44}" type="slidenum">
              <a:rPr lang="en-US" smtClean="0"/>
              <a:t>129</a:t>
            </a:fld>
            <a:endParaRPr lang="en-US"/>
          </a:p>
        </p:txBody>
      </p:sp>
    </p:spTree>
    <p:extLst>
      <p:ext uri="{BB962C8B-B14F-4D97-AF65-F5344CB8AC3E}">
        <p14:creationId xmlns:p14="http://schemas.microsoft.com/office/powerpoint/2010/main" val="246166767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130</a:t>
            </a:fld>
            <a:endParaRPr lang="en-US"/>
          </a:p>
        </p:txBody>
      </p:sp>
    </p:spTree>
    <p:extLst>
      <p:ext uri="{BB962C8B-B14F-4D97-AF65-F5344CB8AC3E}">
        <p14:creationId xmlns:p14="http://schemas.microsoft.com/office/powerpoint/2010/main" val="419195243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131</a:t>
            </a:fld>
            <a:endParaRPr lang="en-US"/>
          </a:p>
        </p:txBody>
      </p:sp>
    </p:spTree>
    <p:extLst>
      <p:ext uri="{BB962C8B-B14F-4D97-AF65-F5344CB8AC3E}">
        <p14:creationId xmlns:p14="http://schemas.microsoft.com/office/powerpoint/2010/main" val="342725303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132</a:t>
            </a:fld>
            <a:endParaRPr lang="en-US"/>
          </a:p>
        </p:txBody>
      </p:sp>
    </p:spTree>
    <p:extLst>
      <p:ext uri="{BB962C8B-B14F-4D97-AF65-F5344CB8AC3E}">
        <p14:creationId xmlns:p14="http://schemas.microsoft.com/office/powerpoint/2010/main" val="222364740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133</a:t>
            </a:fld>
            <a:endParaRPr lang="en-US"/>
          </a:p>
        </p:txBody>
      </p:sp>
    </p:spTree>
    <p:extLst>
      <p:ext uri="{BB962C8B-B14F-4D97-AF65-F5344CB8AC3E}">
        <p14:creationId xmlns:p14="http://schemas.microsoft.com/office/powerpoint/2010/main" val="36419946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VLISP is a proof of compiler correctness for an early version of Scheme</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Also defines an operational semantics and translates between the operations and denotational semantics</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Uses similar techniques to McCarthy’s proof in the operational parts</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16</a:t>
            </a:fld>
            <a:endParaRPr lang="en-US"/>
          </a:p>
        </p:txBody>
      </p:sp>
    </p:spTree>
    <p:extLst>
      <p:ext uri="{BB962C8B-B14F-4D97-AF65-F5344CB8AC3E}">
        <p14:creationId xmlns:p14="http://schemas.microsoft.com/office/powerpoint/2010/main" val="227327024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By our induction principle, we know that our subexpressions are all either values, stuck, or reducible if placed in the expression slot of a program</a:t>
            </a:r>
          </a:p>
        </p:txBody>
      </p:sp>
      <p:sp>
        <p:nvSpPr>
          <p:cNvPr id="4" name="Slide Number Placeholder 3"/>
          <p:cNvSpPr>
            <a:spLocks noGrp="1"/>
          </p:cNvSpPr>
          <p:nvPr>
            <p:ph type="sldNum" sz="quarter" idx="5"/>
          </p:nvPr>
        </p:nvSpPr>
        <p:spPr/>
        <p:txBody>
          <a:bodyPr/>
          <a:lstStyle/>
          <a:p>
            <a:fld id="{FEF222FA-78D3-4E12-BA9E-87AF152CCC44}" type="slidenum">
              <a:rPr lang="en-US" smtClean="0"/>
              <a:t>134</a:t>
            </a:fld>
            <a:endParaRPr lang="en-US"/>
          </a:p>
        </p:txBody>
      </p:sp>
    </p:spTree>
    <p:extLst>
      <p:ext uri="{BB962C8B-B14F-4D97-AF65-F5344CB8AC3E}">
        <p14:creationId xmlns:p14="http://schemas.microsoft.com/office/powerpoint/2010/main" val="227504464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If there are no e2s, clearly reducible by </a:t>
            </a:r>
            <a:r>
              <a:rPr lang="en-US" sz="1800" b="0" i="0" u="none" strike="noStrike" dirty="0" err="1">
                <a:solidFill>
                  <a:srgbClr val="000000"/>
                </a:solidFill>
                <a:effectLst/>
                <a:latin typeface="Arial" panose="020B0604020202020204" pitchFamily="34" charset="0"/>
              </a:rPr>
              <a:t>beginD</a:t>
            </a:r>
            <a:r>
              <a:rPr lang="en-US" sz="1800" b="0" i="0" u="none" strike="noStrike" dirty="0">
                <a:solidFill>
                  <a:srgbClr val="000000"/>
                </a:solidFill>
                <a:effectLst/>
                <a:latin typeface="Arial" panose="020B0604020202020204" pitchFamily="34" charset="0"/>
              </a:rPr>
              <a:t>, with the unique context being just the store</a:t>
            </a:r>
          </a:p>
        </p:txBody>
      </p:sp>
      <p:sp>
        <p:nvSpPr>
          <p:cNvPr id="4" name="Slide Number Placeholder 3"/>
          <p:cNvSpPr>
            <a:spLocks noGrp="1"/>
          </p:cNvSpPr>
          <p:nvPr>
            <p:ph type="sldNum" sz="quarter" idx="5"/>
          </p:nvPr>
        </p:nvSpPr>
        <p:spPr/>
        <p:txBody>
          <a:bodyPr/>
          <a:lstStyle/>
          <a:p>
            <a:fld id="{FEF222FA-78D3-4E12-BA9E-87AF152CCC44}" type="slidenum">
              <a:rPr lang="en-US" smtClean="0"/>
              <a:t>135</a:t>
            </a:fld>
            <a:endParaRPr lang="en-US"/>
          </a:p>
        </p:txBody>
      </p:sp>
    </p:spTree>
    <p:extLst>
      <p:ext uri="{BB962C8B-B14F-4D97-AF65-F5344CB8AC3E}">
        <p14:creationId xmlns:p14="http://schemas.microsoft.com/office/powerpoint/2010/main" val="382384458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136</a:t>
            </a:fld>
            <a:endParaRPr lang="en-US"/>
          </a:p>
        </p:txBody>
      </p:sp>
    </p:spTree>
    <p:extLst>
      <p:ext uri="{BB962C8B-B14F-4D97-AF65-F5344CB8AC3E}">
        <p14:creationId xmlns:p14="http://schemas.microsoft.com/office/powerpoint/2010/main" val="19633284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137</a:t>
            </a:fld>
            <a:endParaRPr lang="en-US"/>
          </a:p>
        </p:txBody>
      </p:sp>
    </p:spTree>
    <p:extLst>
      <p:ext uri="{BB962C8B-B14F-4D97-AF65-F5344CB8AC3E}">
        <p14:creationId xmlns:p14="http://schemas.microsoft.com/office/powerpoint/2010/main" val="413107967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In which case we can apply promote, and the unique context is the store, with a star hole as required by promote</a:t>
            </a:r>
          </a:p>
        </p:txBody>
      </p:sp>
      <p:sp>
        <p:nvSpPr>
          <p:cNvPr id="4" name="Slide Number Placeholder 3"/>
          <p:cNvSpPr>
            <a:spLocks noGrp="1"/>
          </p:cNvSpPr>
          <p:nvPr>
            <p:ph type="sldNum" sz="quarter" idx="5"/>
          </p:nvPr>
        </p:nvSpPr>
        <p:spPr/>
        <p:txBody>
          <a:bodyPr/>
          <a:lstStyle/>
          <a:p>
            <a:fld id="{FEF222FA-78D3-4E12-BA9E-87AF152CCC44}" type="slidenum">
              <a:rPr lang="en-US" smtClean="0"/>
              <a:t>138</a:t>
            </a:fld>
            <a:endParaRPr lang="en-US"/>
          </a:p>
        </p:txBody>
      </p:sp>
    </p:spTree>
    <p:extLst>
      <p:ext uri="{BB962C8B-B14F-4D97-AF65-F5344CB8AC3E}">
        <p14:creationId xmlns:p14="http://schemas.microsoft.com/office/powerpoint/2010/main" val="127969125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If e1 is stuck, then we are stuck, since our evaluation context can only isolate the first subexpression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UNLESS</a:t>
            </a:r>
          </a:p>
        </p:txBody>
      </p:sp>
      <p:sp>
        <p:nvSpPr>
          <p:cNvPr id="4" name="Slide Number Placeholder 3"/>
          <p:cNvSpPr>
            <a:spLocks noGrp="1"/>
          </p:cNvSpPr>
          <p:nvPr>
            <p:ph type="sldNum" sz="quarter" idx="5"/>
          </p:nvPr>
        </p:nvSpPr>
        <p:spPr/>
        <p:txBody>
          <a:bodyPr/>
          <a:lstStyle/>
          <a:p>
            <a:fld id="{FEF222FA-78D3-4E12-BA9E-87AF152CCC44}" type="slidenum">
              <a:rPr lang="en-US" smtClean="0"/>
              <a:t>139</a:t>
            </a:fld>
            <a:endParaRPr lang="en-US"/>
          </a:p>
        </p:txBody>
      </p:sp>
    </p:spTree>
    <p:extLst>
      <p:ext uri="{BB962C8B-B14F-4D97-AF65-F5344CB8AC3E}">
        <p14:creationId xmlns:p14="http://schemas.microsoft.com/office/powerpoint/2010/main" val="131486971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e1 is a values expression. Values expressions are stuck by our definition, but </a:t>
            </a:r>
          </a:p>
        </p:txBody>
      </p:sp>
      <p:sp>
        <p:nvSpPr>
          <p:cNvPr id="4" name="Slide Number Placeholder 3"/>
          <p:cNvSpPr>
            <a:spLocks noGrp="1"/>
          </p:cNvSpPr>
          <p:nvPr>
            <p:ph type="sldNum" sz="quarter" idx="5"/>
          </p:nvPr>
        </p:nvSpPr>
        <p:spPr/>
        <p:txBody>
          <a:bodyPr/>
          <a:lstStyle/>
          <a:p>
            <a:fld id="{FEF222FA-78D3-4E12-BA9E-87AF152CCC44}" type="slidenum">
              <a:rPr lang="en-US" smtClean="0"/>
              <a:t>140</a:t>
            </a:fld>
            <a:endParaRPr lang="en-US"/>
          </a:p>
        </p:txBody>
      </p:sp>
    </p:spTree>
    <p:extLst>
      <p:ext uri="{BB962C8B-B14F-4D97-AF65-F5344CB8AC3E}">
        <p14:creationId xmlns:p14="http://schemas.microsoft.com/office/powerpoint/2010/main" val="427272308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We can apply the </a:t>
            </a:r>
            <a:r>
              <a:rPr lang="en-US" sz="1800" b="0" i="0" u="none" strike="noStrike" dirty="0" err="1">
                <a:solidFill>
                  <a:srgbClr val="000000"/>
                </a:solidFill>
                <a:effectLst/>
                <a:latin typeface="Arial" panose="020B0604020202020204" pitchFamily="34" charset="0"/>
              </a:rPr>
              <a:t>beginC</a:t>
            </a:r>
            <a:r>
              <a:rPr lang="en-US" sz="1800" b="0" i="0" u="none" strike="noStrike" dirty="0">
                <a:solidFill>
                  <a:srgbClr val="000000"/>
                </a:solidFill>
                <a:effectLst/>
                <a:latin typeface="Arial" panose="020B0604020202020204" pitchFamily="34" charset="0"/>
              </a:rPr>
              <a:t> rule in this case</a:t>
            </a:r>
          </a:p>
        </p:txBody>
      </p:sp>
      <p:sp>
        <p:nvSpPr>
          <p:cNvPr id="4" name="Slide Number Placeholder 3"/>
          <p:cNvSpPr>
            <a:spLocks noGrp="1"/>
          </p:cNvSpPr>
          <p:nvPr>
            <p:ph type="sldNum" sz="quarter" idx="5"/>
          </p:nvPr>
        </p:nvSpPr>
        <p:spPr/>
        <p:txBody>
          <a:bodyPr/>
          <a:lstStyle/>
          <a:p>
            <a:fld id="{FEF222FA-78D3-4E12-BA9E-87AF152CCC44}" type="slidenum">
              <a:rPr lang="en-US" smtClean="0"/>
              <a:t>141</a:t>
            </a:fld>
            <a:endParaRPr lang="en-US"/>
          </a:p>
        </p:txBody>
      </p:sp>
    </p:spTree>
    <p:extLst>
      <p:ext uri="{BB962C8B-B14F-4D97-AF65-F5344CB8AC3E}">
        <p14:creationId xmlns:p14="http://schemas.microsoft.com/office/powerpoint/2010/main" val="318555054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With the unique context being begin</a:t>
            </a:r>
          </a:p>
        </p:txBody>
      </p:sp>
      <p:sp>
        <p:nvSpPr>
          <p:cNvPr id="4" name="Slide Number Placeholder 3"/>
          <p:cNvSpPr>
            <a:spLocks noGrp="1"/>
          </p:cNvSpPr>
          <p:nvPr>
            <p:ph type="sldNum" sz="quarter" idx="5"/>
          </p:nvPr>
        </p:nvSpPr>
        <p:spPr/>
        <p:txBody>
          <a:bodyPr/>
          <a:lstStyle/>
          <a:p>
            <a:fld id="{FEF222FA-78D3-4E12-BA9E-87AF152CCC44}" type="slidenum">
              <a:rPr lang="en-US" smtClean="0"/>
              <a:t>142</a:t>
            </a:fld>
            <a:endParaRPr lang="en-US"/>
          </a:p>
        </p:txBody>
      </p:sp>
    </p:spTree>
    <p:extLst>
      <p:ext uri="{BB962C8B-B14F-4D97-AF65-F5344CB8AC3E}">
        <p14:creationId xmlns:p14="http://schemas.microsoft.com/office/powerpoint/2010/main" val="132125670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143</a:t>
            </a:fld>
            <a:endParaRPr lang="en-US"/>
          </a:p>
        </p:txBody>
      </p:sp>
    </p:spTree>
    <p:extLst>
      <p:ext uri="{BB962C8B-B14F-4D97-AF65-F5344CB8AC3E}">
        <p14:creationId xmlns:p14="http://schemas.microsoft.com/office/powerpoint/2010/main" val="3465991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McCarthy’s proof was about a tiny language of only 3 expressions, but still about 10 pages long</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To reason about larger, practical languages, a proof would be very large. Still possible on paper, but checking such a proof by hand is difficult</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Solution: use computers to help check</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17</a:t>
            </a:fld>
            <a:endParaRPr lang="en-US"/>
          </a:p>
        </p:txBody>
      </p:sp>
    </p:spTree>
    <p:extLst>
      <p:ext uri="{BB962C8B-B14F-4D97-AF65-F5344CB8AC3E}">
        <p14:creationId xmlns:p14="http://schemas.microsoft.com/office/powerpoint/2010/main" val="938695368"/>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144</a:t>
            </a:fld>
            <a:endParaRPr lang="en-US"/>
          </a:p>
        </p:txBody>
      </p:sp>
    </p:spTree>
    <p:extLst>
      <p:ext uri="{BB962C8B-B14F-4D97-AF65-F5344CB8AC3E}">
        <p14:creationId xmlns:p14="http://schemas.microsoft.com/office/powerpoint/2010/main" val="155020688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145</a:t>
            </a:fld>
            <a:endParaRPr lang="en-US"/>
          </a:p>
        </p:txBody>
      </p:sp>
    </p:spTree>
    <p:extLst>
      <p:ext uri="{BB962C8B-B14F-4D97-AF65-F5344CB8AC3E}">
        <p14:creationId xmlns:p14="http://schemas.microsoft.com/office/powerpoint/2010/main" val="144203218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146</a:t>
            </a:fld>
            <a:endParaRPr lang="en-US"/>
          </a:p>
        </p:txBody>
      </p:sp>
    </p:spTree>
    <p:extLst>
      <p:ext uri="{BB962C8B-B14F-4D97-AF65-F5344CB8AC3E}">
        <p14:creationId xmlns:p14="http://schemas.microsoft.com/office/powerpoint/2010/main" val="145519109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147</a:t>
            </a:fld>
            <a:endParaRPr lang="en-US"/>
          </a:p>
        </p:txBody>
      </p:sp>
    </p:spTree>
    <p:extLst>
      <p:ext uri="{BB962C8B-B14F-4D97-AF65-F5344CB8AC3E}">
        <p14:creationId xmlns:p14="http://schemas.microsoft.com/office/powerpoint/2010/main" val="261114362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148</a:t>
            </a:fld>
            <a:endParaRPr lang="en-US"/>
          </a:p>
        </p:txBody>
      </p:sp>
    </p:spTree>
    <p:extLst>
      <p:ext uri="{BB962C8B-B14F-4D97-AF65-F5344CB8AC3E}">
        <p14:creationId xmlns:p14="http://schemas.microsoft.com/office/powerpoint/2010/main" val="159416143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149</a:t>
            </a:fld>
            <a:endParaRPr lang="en-US"/>
          </a:p>
        </p:txBody>
      </p:sp>
    </p:spTree>
    <p:extLst>
      <p:ext uri="{BB962C8B-B14F-4D97-AF65-F5344CB8AC3E}">
        <p14:creationId xmlns:p14="http://schemas.microsoft.com/office/powerpoint/2010/main" val="170921414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There are many possibly applicable rules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If our subexpressions are of the form of one of these rules, then our program is reducible by that rule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Otherwise, we are stuck, since the application evaluation context does not allow us to use the promote rule on any of these values</a:t>
            </a:r>
          </a:p>
        </p:txBody>
      </p:sp>
      <p:sp>
        <p:nvSpPr>
          <p:cNvPr id="4" name="Slide Number Placeholder 3"/>
          <p:cNvSpPr>
            <a:spLocks noGrp="1"/>
          </p:cNvSpPr>
          <p:nvPr>
            <p:ph type="sldNum" sz="quarter" idx="5"/>
          </p:nvPr>
        </p:nvSpPr>
        <p:spPr/>
        <p:txBody>
          <a:bodyPr/>
          <a:lstStyle/>
          <a:p>
            <a:fld id="{FEF222FA-78D3-4E12-BA9E-87AF152CCC44}" type="slidenum">
              <a:rPr lang="en-US" smtClean="0"/>
              <a:t>150</a:t>
            </a:fld>
            <a:endParaRPr lang="en-US"/>
          </a:p>
        </p:txBody>
      </p:sp>
    </p:spTree>
    <p:extLst>
      <p:ext uri="{BB962C8B-B14F-4D97-AF65-F5344CB8AC3E}">
        <p14:creationId xmlns:p14="http://schemas.microsoft.com/office/powerpoint/2010/main" val="187678439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151</a:t>
            </a:fld>
            <a:endParaRPr lang="en-US"/>
          </a:p>
        </p:txBody>
      </p:sp>
    </p:spTree>
    <p:extLst>
      <p:ext uri="{BB962C8B-B14F-4D97-AF65-F5344CB8AC3E}">
        <p14:creationId xmlns:p14="http://schemas.microsoft.com/office/powerpoint/2010/main" val="299225528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152</a:t>
            </a:fld>
            <a:endParaRPr lang="en-US"/>
          </a:p>
        </p:txBody>
      </p:sp>
    </p:spTree>
    <p:extLst>
      <p:ext uri="{BB962C8B-B14F-4D97-AF65-F5344CB8AC3E}">
        <p14:creationId xmlns:p14="http://schemas.microsoft.com/office/powerpoint/2010/main" val="327717034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153</a:t>
            </a:fld>
            <a:endParaRPr lang="en-US"/>
          </a:p>
        </p:txBody>
      </p:sp>
    </p:spTree>
    <p:extLst>
      <p:ext uri="{BB962C8B-B14F-4D97-AF65-F5344CB8AC3E}">
        <p14:creationId xmlns:p14="http://schemas.microsoft.com/office/powerpoint/2010/main" val="31447147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Computers work perfectly and tirelessly – if we could get them to check our proofs, we would have a much higher degree of trust in their validity</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For computers to be able to check our proofs, they need to be able to understand them first – we need to encode some system of mathematics</a:t>
            </a:r>
          </a:p>
        </p:txBody>
      </p:sp>
      <p:sp>
        <p:nvSpPr>
          <p:cNvPr id="4" name="Slide Number Placeholder 3"/>
          <p:cNvSpPr>
            <a:spLocks noGrp="1"/>
          </p:cNvSpPr>
          <p:nvPr>
            <p:ph type="sldNum" sz="quarter" idx="5"/>
          </p:nvPr>
        </p:nvSpPr>
        <p:spPr/>
        <p:txBody>
          <a:bodyPr/>
          <a:lstStyle/>
          <a:p>
            <a:fld id="{FEF222FA-78D3-4E12-BA9E-87AF152CCC44}" type="slidenum">
              <a:rPr lang="en-US" smtClean="0"/>
              <a:t>18</a:t>
            </a:fld>
            <a:endParaRPr lang="en-US"/>
          </a:p>
        </p:txBody>
      </p:sp>
    </p:spTree>
    <p:extLst>
      <p:ext uri="{BB962C8B-B14F-4D97-AF65-F5344CB8AC3E}">
        <p14:creationId xmlns:p14="http://schemas.microsoft.com/office/powerpoint/2010/main" val="155421154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Next consider if subexpressions are a mix of values, stuck, and reducible expressions</a:t>
            </a:r>
          </a:p>
        </p:txBody>
      </p:sp>
      <p:sp>
        <p:nvSpPr>
          <p:cNvPr id="4" name="Slide Number Placeholder 3"/>
          <p:cNvSpPr>
            <a:spLocks noGrp="1"/>
          </p:cNvSpPr>
          <p:nvPr>
            <p:ph type="sldNum" sz="quarter" idx="5"/>
          </p:nvPr>
        </p:nvSpPr>
        <p:spPr/>
        <p:txBody>
          <a:bodyPr/>
          <a:lstStyle/>
          <a:p>
            <a:fld id="{FEF222FA-78D3-4E12-BA9E-87AF152CCC44}" type="slidenum">
              <a:rPr lang="en-US" smtClean="0"/>
              <a:t>154</a:t>
            </a:fld>
            <a:endParaRPr lang="en-US"/>
          </a:p>
        </p:txBody>
      </p:sp>
    </p:spTree>
    <p:extLst>
      <p:ext uri="{BB962C8B-B14F-4D97-AF65-F5344CB8AC3E}">
        <p14:creationId xmlns:p14="http://schemas.microsoft.com/office/powerpoint/2010/main" val="423811365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In this case, the only possible moves are either applying the mark rule or decomposing using the application evaluation context</a:t>
            </a:r>
          </a:p>
        </p:txBody>
      </p:sp>
      <p:sp>
        <p:nvSpPr>
          <p:cNvPr id="4" name="Slide Number Placeholder 3"/>
          <p:cNvSpPr>
            <a:spLocks noGrp="1"/>
          </p:cNvSpPr>
          <p:nvPr>
            <p:ph type="sldNum" sz="quarter" idx="5"/>
          </p:nvPr>
        </p:nvSpPr>
        <p:spPr/>
        <p:txBody>
          <a:bodyPr/>
          <a:lstStyle/>
          <a:p>
            <a:fld id="{FEF222FA-78D3-4E12-BA9E-87AF152CCC44}" type="slidenum">
              <a:rPr lang="en-US" smtClean="0"/>
              <a:t>155</a:t>
            </a:fld>
            <a:endParaRPr lang="en-US"/>
          </a:p>
        </p:txBody>
      </p:sp>
    </p:spTree>
    <p:extLst>
      <p:ext uri="{BB962C8B-B14F-4D97-AF65-F5344CB8AC3E}">
        <p14:creationId xmlns:p14="http://schemas.microsoft.com/office/powerpoint/2010/main" val="301192453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Again, because of the side condition of mark, these two things can never happen at the same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Since these are the only two possible moves on application expressions with mixed value and non-value subexpressions, either one of these rules is applicable or we are stuck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If mark is applicable, obviously P is reducible. Otherwise, if the application evaluation context is applicable, then P is either reducible or stuck depending on the subexpression that we isolate</a:t>
            </a:r>
          </a:p>
        </p:txBody>
      </p:sp>
      <p:sp>
        <p:nvSpPr>
          <p:cNvPr id="4" name="Slide Number Placeholder 3"/>
          <p:cNvSpPr>
            <a:spLocks noGrp="1"/>
          </p:cNvSpPr>
          <p:nvPr>
            <p:ph type="sldNum" sz="quarter" idx="5"/>
          </p:nvPr>
        </p:nvSpPr>
        <p:spPr/>
        <p:txBody>
          <a:bodyPr/>
          <a:lstStyle/>
          <a:p>
            <a:fld id="{FEF222FA-78D3-4E12-BA9E-87AF152CCC44}" type="slidenum">
              <a:rPr lang="en-US" smtClean="0"/>
              <a:t>156</a:t>
            </a:fld>
            <a:endParaRPr lang="en-US"/>
          </a:p>
        </p:txBody>
      </p:sp>
    </p:spTree>
    <p:extLst>
      <p:ext uri="{BB962C8B-B14F-4D97-AF65-F5344CB8AC3E}">
        <p14:creationId xmlns:p14="http://schemas.microsoft.com/office/powerpoint/2010/main" val="222854083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157</a:t>
            </a:fld>
            <a:endParaRPr lang="en-US"/>
          </a:p>
        </p:txBody>
      </p:sp>
    </p:spTree>
    <p:extLst>
      <p:ext uri="{BB962C8B-B14F-4D97-AF65-F5344CB8AC3E}">
        <p14:creationId xmlns:p14="http://schemas.microsoft.com/office/powerpoint/2010/main" val="133201775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158</a:t>
            </a:fld>
            <a:endParaRPr lang="en-US"/>
          </a:p>
        </p:txBody>
      </p:sp>
    </p:spTree>
    <p:extLst>
      <p:ext uri="{BB962C8B-B14F-4D97-AF65-F5344CB8AC3E}">
        <p14:creationId xmlns:p14="http://schemas.microsoft.com/office/powerpoint/2010/main" val="384863248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159</a:t>
            </a:fld>
            <a:endParaRPr lang="en-US"/>
          </a:p>
        </p:txBody>
      </p:sp>
    </p:spTree>
    <p:extLst>
      <p:ext uri="{BB962C8B-B14F-4D97-AF65-F5344CB8AC3E}">
        <p14:creationId xmlns:p14="http://schemas.microsoft.com/office/powerpoint/2010/main" val="1155550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As we said before, values expressions at the program level are stuck</a:t>
            </a:r>
          </a:p>
        </p:txBody>
      </p:sp>
      <p:sp>
        <p:nvSpPr>
          <p:cNvPr id="4" name="Slide Number Placeholder 3"/>
          <p:cNvSpPr>
            <a:spLocks noGrp="1"/>
          </p:cNvSpPr>
          <p:nvPr>
            <p:ph type="sldNum" sz="quarter" idx="5"/>
          </p:nvPr>
        </p:nvSpPr>
        <p:spPr/>
        <p:txBody>
          <a:bodyPr/>
          <a:lstStyle/>
          <a:p>
            <a:fld id="{FEF222FA-78D3-4E12-BA9E-87AF152CCC44}" type="slidenum">
              <a:rPr lang="en-US" smtClean="0"/>
              <a:t>160</a:t>
            </a:fld>
            <a:endParaRPr lang="en-US"/>
          </a:p>
        </p:txBody>
      </p:sp>
    </p:spTree>
    <p:extLst>
      <p:ext uri="{BB962C8B-B14F-4D97-AF65-F5344CB8AC3E}">
        <p14:creationId xmlns:p14="http://schemas.microsoft.com/office/powerpoint/2010/main" val="118196493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161</a:t>
            </a:fld>
            <a:endParaRPr lang="en-US"/>
          </a:p>
        </p:txBody>
      </p:sp>
    </p:spTree>
    <p:extLst>
      <p:ext uri="{BB962C8B-B14F-4D97-AF65-F5344CB8AC3E}">
        <p14:creationId xmlns:p14="http://schemas.microsoft.com/office/powerpoint/2010/main" val="156730814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If x is not the store, we are stuck, otherwise we can apply the var rule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Therefore, since we have considered all possibilities of e, we have shown this property of all programs </a:t>
            </a:r>
          </a:p>
        </p:txBody>
      </p:sp>
      <p:sp>
        <p:nvSpPr>
          <p:cNvPr id="4" name="Slide Number Placeholder 3"/>
          <p:cNvSpPr>
            <a:spLocks noGrp="1"/>
          </p:cNvSpPr>
          <p:nvPr>
            <p:ph type="sldNum" sz="quarter" idx="5"/>
          </p:nvPr>
        </p:nvSpPr>
        <p:spPr/>
        <p:txBody>
          <a:bodyPr/>
          <a:lstStyle/>
          <a:p>
            <a:fld id="{FEF222FA-78D3-4E12-BA9E-87AF152CCC44}" type="slidenum">
              <a:rPr lang="en-US" smtClean="0"/>
              <a:t>162</a:t>
            </a:fld>
            <a:endParaRPr lang="en-US"/>
          </a:p>
        </p:txBody>
      </p:sp>
    </p:spTree>
    <p:extLst>
      <p:ext uri="{BB962C8B-B14F-4D97-AF65-F5344CB8AC3E}">
        <p14:creationId xmlns:p14="http://schemas.microsoft.com/office/powerpoint/2010/main" val="302741361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F222FA-78D3-4E12-BA9E-87AF152CCC44}" type="slidenum">
              <a:rPr lang="en-US" smtClean="0"/>
              <a:t>163</a:t>
            </a:fld>
            <a:endParaRPr lang="en-US"/>
          </a:p>
        </p:txBody>
      </p:sp>
    </p:spTree>
    <p:extLst>
      <p:ext uri="{BB962C8B-B14F-4D97-AF65-F5344CB8AC3E}">
        <p14:creationId xmlns:p14="http://schemas.microsoft.com/office/powerpoint/2010/main" val="7033128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In 1968, de Bruijn released </a:t>
            </a:r>
            <a:r>
              <a:rPr lang="en-US" sz="1800" b="0" i="0" u="none" strike="noStrike" dirty="0" err="1">
                <a:solidFill>
                  <a:srgbClr val="000000"/>
                </a:solidFill>
                <a:effectLst/>
                <a:latin typeface="Arial" panose="020B0604020202020204" pitchFamily="34" charset="0"/>
              </a:rPr>
              <a:t>Automath</a:t>
            </a:r>
            <a:r>
              <a:rPr lang="en-US" sz="1800" b="0" i="0" u="none" strike="noStrike" dirty="0">
                <a:solidFill>
                  <a:srgbClr val="000000"/>
                </a:solidFill>
                <a:effectLst/>
                <a:latin typeface="Arial" panose="020B0604020202020204" pitchFamily="34" charset="0"/>
              </a:rPr>
              <a:t>, a system for encoding and checking mathematical theories computationally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err="1">
                <a:solidFill>
                  <a:srgbClr val="000000"/>
                </a:solidFill>
                <a:effectLst/>
                <a:latin typeface="Arial" panose="020B0604020202020204" pitchFamily="34" charset="0"/>
              </a:rPr>
              <a:t>Automath</a:t>
            </a:r>
            <a:r>
              <a:rPr lang="en-US" sz="1800" b="0" i="0" u="none" strike="noStrike" dirty="0">
                <a:solidFill>
                  <a:srgbClr val="000000"/>
                </a:solidFill>
                <a:effectLst/>
                <a:latin typeface="Arial" panose="020B0604020202020204" pitchFamily="34" charset="0"/>
              </a:rPr>
              <a:t> does this by exploiting the Curry-Howard correspondence between intuitionistic logic and dependent types</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So in </a:t>
            </a:r>
            <a:r>
              <a:rPr lang="en-US" sz="1800" b="0" i="0" u="none" strike="noStrike" dirty="0" err="1">
                <a:solidFill>
                  <a:srgbClr val="000000"/>
                </a:solidFill>
                <a:effectLst/>
                <a:latin typeface="Arial" panose="020B0604020202020204" pitchFamily="34" charset="0"/>
              </a:rPr>
              <a:t>Automath</a:t>
            </a:r>
            <a:r>
              <a:rPr lang="en-US" sz="1800" b="0" i="0" u="none" strike="noStrike" dirty="0">
                <a:solidFill>
                  <a:srgbClr val="000000"/>
                </a:solidFill>
                <a:effectLst/>
                <a:latin typeface="Arial" panose="020B0604020202020204" pitchFamily="34" charset="0"/>
              </a:rPr>
              <a:t>, theorems are defined as types, and proofs consist of showing that these types are inhabited by some value</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Which means that proofs of theorems are just programs like any other, and their validity can be determined by type checking</a:t>
            </a:r>
          </a:p>
        </p:txBody>
      </p:sp>
      <p:sp>
        <p:nvSpPr>
          <p:cNvPr id="4" name="Slide Number Placeholder 3"/>
          <p:cNvSpPr>
            <a:spLocks noGrp="1"/>
          </p:cNvSpPr>
          <p:nvPr>
            <p:ph type="sldNum" sz="quarter" idx="5"/>
          </p:nvPr>
        </p:nvSpPr>
        <p:spPr/>
        <p:txBody>
          <a:bodyPr/>
          <a:lstStyle/>
          <a:p>
            <a:fld id="{FEF222FA-78D3-4E12-BA9E-87AF152CCC44}" type="slidenum">
              <a:rPr lang="en-US" smtClean="0"/>
              <a:t>19</a:t>
            </a:fld>
            <a:endParaRPr lang="en-US"/>
          </a:p>
        </p:txBody>
      </p:sp>
    </p:spTree>
    <p:extLst>
      <p:ext uri="{BB962C8B-B14F-4D97-AF65-F5344CB8AC3E}">
        <p14:creationId xmlns:p14="http://schemas.microsoft.com/office/powerpoint/2010/main" val="121495367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164</a:t>
            </a:fld>
            <a:endParaRPr lang="en-US"/>
          </a:p>
        </p:txBody>
      </p:sp>
    </p:spTree>
    <p:extLst>
      <p:ext uri="{BB962C8B-B14F-4D97-AF65-F5344CB8AC3E}">
        <p14:creationId xmlns:p14="http://schemas.microsoft.com/office/powerpoint/2010/main" val="381649091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165</a:t>
            </a:fld>
            <a:endParaRPr lang="en-US"/>
          </a:p>
        </p:txBody>
      </p:sp>
    </p:spTree>
    <p:extLst>
      <p:ext uri="{BB962C8B-B14F-4D97-AF65-F5344CB8AC3E}">
        <p14:creationId xmlns:p14="http://schemas.microsoft.com/office/powerpoint/2010/main" val="128899158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If we consider all of the programs in our language, they must either be able to take a semantic step or not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166</a:t>
            </a:fld>
            <a:endParaRPr lang="en-US"/>
          </a:p>
        </p:txBody>
      </p:sp>
    </p:spTree>
    <p:extLst>
      <p:ext uri="{BB962C8B-B14F-4D97-AF65-F5344CB8AC3E}">
        <p14:creationId xmlns:p14="http://schemas.microsoft.com/office/powerpoint/2010/main" val="277477276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If the program cannot take a step, then we are done by contradiction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167</a:t>
            </a:fld>
            <a:endParaRPr lang="en-US"/>
          </a:p>
        </p:txBody>
      </p:sp>
    </p:spTree>
    <p:extLst>
      <p:ext uri="{BB962C8B-B14F-4D97-AF65-F5344CB8AC3E}">
        <p14:creationId xmlns:p14="http://schemas.microsoft.com/office/powerpoint/2010/main" val="360831598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If P can take a step, it must be of the form of the left hand side of one of our semantic steps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We will first consider if </a:t>
            </a:r>
            <a:r>
              <a:rPr lang="en-US" sz="1800" b="0" i="0" u="none" strike="noStrike" dirty="0" err="1">
                <a:solidFill>
                  <a:srgbClr val="000000"/>
                </a:solidFill>
                <a:effectLst/>
                <a:latin typeface="Arial" panose="020B0604020202020204" pitchFamily="34" charset="0"/>
              </a:rPr>
              <a:t>appN</a:t>
            </a:r>
            <a:r>
              <a:rPr lang="en-US" sz="1800" b="0" i="0" u="none" strike="noStrike" dirty="0">
                <a:solidFill>
                  <a:srgbClr val="000000"/>
                </a:solidFill>
                <a:effectLst/>
                <a:latin typeface="Arial" panose="020B0604020202020204" pitchFamily="34" charset="0"/>
              </a:rPr>
              <a:t>! Is applicable</a:t>
            </a:r>
          </a:p>
        </p:txBody>
      </p:sp>
      <p:sp>
        <p:nvSpPr>
          <p:cNvPr id="4" name="Slide Number Placeholder 3"/>
          <p:cNvSpPr>
            <a:spLocks noGrp="1"/>
          </p:cNvSpPr>
          <p:nvPr>
            <p:ph type="sldNum" sz="quarter" idx="5"/>
          </p:nvPr>
        </p:nvSpPr>
        <p:spPr/>
        <p:txBody>
          <a:bodyPr/>
          <a:lstStyle/>
          <a:p>
            <a:fld id="{FEF222FA-78D3-4E12-BA9E-87AF152CCC44}" type="slidenum">
              <a:rPr lang="en-US" smtClean="0"/>
              <a:t>168</a:t>
            </a:fld>
            <a:endParaRPr lang="en-US"/>
          </a:p>
        </p:txBody>
      </p:sp>
    </p:spTree>
    <p:extLst>
      <p:ext uri="{BB962C8B-B14F-4D97-AF65-F5344CB8AC3E}">
        <p14:creationId xmlns:p14="http://schemas.microsoft.com/office/powerpoint/2010/main" val="153280547"/>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If so, P must be of the following form</a:t>
            </a:r>
          </a:p>
        </p:txBody>
      </p:sp>
      <p:sp>
        <p:nvSpPr>
          <p:cNvPr id="4" name="Slide Number Placeholder 3"/>
          <p:cNvSpPr>
            <a:spLocks noGrp="1"/>
          </p:cNvSpPr>
          <p:nvPr>
            <p:ph type="sldNum" sz="quarter" idx="5"/>
          </p:nvPr>
        </p:nvSpPr>
        <p:spPr/>
        <p:txBody>
          <a:bodyPr/>
          <a:lstStyle/>
          <a:p>
            <a:fld id="{FEF222FA-78D3-4E12-BA9E-87AF152CCC44}" type="slidenum">
              <a:rPr lang="en-US" smtClean="0"/>
              <a:t>169</a:t>
            </a:fld>
            <a:endParaRPr lang="en-US"/>
          </a:p>
        </p:txBody>
      </p:sp>
    </p:spTree>
    <p:extLst>
      <p:ext uri="{BB962C8B-B14F-4D97-AF65-F5344CB8AC3E}">
        <p14:creationId xmlns:p14="http://schemas.microsoft.com/office/powerpoint/2010/main" val="272474788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We apply the </a:t>
            </a:r>
            <a:r>
              <a:rPr lang="en-US" sz="1800" b="0" i="0" u="none" strike="noStrike" dirty="0" err="1">
                <a:solidFill>
                  <a:srgbClr val="000000"/>
                </a:solidFill>
                <a:effectLst/>
                <a:latin typeface="Arial" panose="020B0604020202020204" pitchFamily="34" charset="0"/>
              </a:rPr>
              <a:t>appN</a:t>
            </a:r>
            <a:r>
              <a:rPr lang="en-US" sz="1800" b="0" i="0" u="none" strike="noStrike" dirty="0">
                <a:solidFill>
                  <a:srgbClr val="000000"/>
                </a:solidFill>
                <a:effectLst/>
                <a:latin typeface="Arial" panose="020B0604020202020204" pitchFamily="34" charset="0"/>
              </a:rPr>
              <a:t>! Rule to get P’</a:t>
            </a:r>
          </a:p>
        </p:txBody>
      </p:sp>
      <p:sp>
        <p:nvSpPr>
          <p:cNvPr id="4" name="Slide Number Placeholder 3"/>
          <p:cNvSpPr>
            <a:spLocks noGrp="1"/>
          </p:cNvSpPr>
          <p:nvPr>
            <p:ph type="sldNum" sz="quarter" idx="5"/>
          </p:nvPr>
        </p:nvSpPr>
        <p:spPr/>
        <p:txBody>
          <a:bodyPr/>
          <a:lstStyle/>
          <a:p>
            <a:fld id="{FEF222FA-78D3-4E12-BA9E-87AF152CCC44}" type="slidenum">
              <a:rPr lang="en-US" smtClean="0"/>
              <a:t>170</a:t>
            </a:fld>
            <a:endParaRPr lang="en-US"/>
          </a:p>
        </p:txBody>
      </p:sp>
    </p:spTree>
    <p:extLst>
      <p:ext uri="{BB962C8B-B14F-4D97-AF65-F5344CB8AC3E}">
        <p14:creationId xmlns:p14="http://schemas.microsoft.com/office/powerpoint/2010/main" val="174050755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Next, we transform P to get P hat. Since </a:t>
            </a:r>
            <a:r>
              <a:rPr lang="en-US" sz="1800" b="0" i="0" u="none" strike="noStrike" dirty="0" err="1">
                <a:solidFill>
                  <a:srgbClr val="000000"/>
                </a:solidFill>
                <a:effectLst/>
                <a:latin typeface="Arial" panose="020B0604020202020204" pitchFamily="34" charset="0"/>
              </a:rPr>
              <a:t>appN</a:t>
            </a:r>
            <a:r>
              <a:rPr lang="en-US" sz="1800" b="0" i="0" u="none" strike="noStrike" dirty="0">
                <a:solidFill>
                  <a:srgbClr val="000000"/>
                </a:solidFill>
                <a:effectLst/>
                <a:latin typeface="Arial" panose="020B0604020202020204" pitchFamily="34" charset="0"/>
              </a:rPr>
              <a:t>! Is applicable, we know that x is assigned to inside of e, therefore we transform the enclosing lambda</a:t>
            </a:r>
          </a:p>
        </p:txBody>
      </p:sp>
      <p:sp>
        <p:nvSpPr>
          <p:cNvPr id="4" name="Slide Number Placeholder 3"/>
          <p:cNvSpPr>
            <a:spLocks noGrp="1"/>
          </p:cNvSpPr>
          <p:nvPr>
            <p:ph type="sldNum" sz="quarter" idx="5"/>
          </p:nvPr>
        </p:nvSpPr>
        <p:spPr/>
        <p:txBody>
          <a:bodyPr/>
          <a:lstStyle/>
          <a:p>
            <a:fld id="{FEF222FA-78D3-4E12-BA9E-87AF152CCC44}" type="slidenum">
              <a:rPr lang="en-US" smtClean="0"/>
              <a:t>171</a:t>
            </a:fld>
            <a:endParaRPr lang="en-US"/>
          </a:p>
        </p:txBody>
      </p:sp>
    </p:spTree>
    <p:extLst>
      <p:ext uri="{BB962C8B-B14F-4D97-AF65-F5344CB8AC3E}">
        <p14:creationId xmlns:p14="http://schemas.microsoft.com/office/powerpoint/2010/main" val="156355714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err="1">
                <a:solidFill>
                  <a:srgbClr val="000000"/>
                </a:solidFill>
                <a:effectLst/>
                <a:latin typeface="Arial" panose="020B0604020202020204" pitchFamily="34" charset="0"/>
              </a:rPr>
              <a:t>Simlarly</a:t>
            </a:r>
            <a:r>
              <a:rPr lang="en-US" sz="1800" b="0" i="0" u="none" strike="noStrike" dirty="0">
                <a:solidFill>
                  <a:srgbClr val="000000"/>
                </a:solidFill>
                <a:effectLst/>
                <a:latin typeface="Arial" panose="020B0604020202020204" pitchFamily="34" charset="0"/>
              </a:rPr>
              <a:t>, we transform p prime to get p prime hat</a:t>
            </a:r>
          </a:p>
        </p:txBody>
      </p:sp>
      <p:sp>
        <p:nvSpPr>
          <p:cNvPr id="4" name="Slide Number Placeholder 3"/>
          <p:cNvSpPr>
            <a:spLocks noGrp="1"/>
          </p:cNvSpPr>
          <p:nvPr>
            <p:ph type="sldNum" sz="quarter" idx="5"/>
          </p:nvPr>
        </p:nvSpPr>
        <p:spPr/>
        <p:txBody>
          <a:bodyPr/>
          <a:lstStyle/>
          <a:p>
            <a:fld id="{FEF222FA-78D3-4E12-BA9E-87AF152CCC44}" type="slidenum">
              <a:rPr lang="en-US" smtClean="0"/>
              <a:t>172</a:t>
            </a:fld>
            <a:endParaRPr lang="en-US"/>
          </a:p>
        </p:txBody>
      </p:sp>
    </p:spTree>
    <p:extLst>
      <p:ext uri="{BB962C8B-B14F-4D97-AF65-F5344CB8AC3E}">
        <p14:creationId xmlns:p14="http://schemas.microsoft.com/office/powerpoint/2010/main" val="183531970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So, we are trying to show that P hat takes zero or more steps to P prime 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We will show that it takes 5 steps</a:t>
            </a:r>
          </a:p>
        </p:txBody>
      </p:sp>
      <p:sp>
        <p:nvSpPr>
          <p:cNvPr id="4" name="Slide Number Placeholder 3"/>
          <p:cNvSpPr>
            <a:spLocks noGrp="1"/>
          </p:cNvSpPr>
          <p:nvPr>
            <p:ph type="sldNum" sz="quarter" idx="5"/>
          </p:nvPr>
        </p:nvSpPr>
        <p:spPr/>
        <p:txBody>
          <a:bodyPr/>
          <a:lstStyle/>
          <a:p>
            <a:fld id="{FEF222FA-78D3-4E12-BA9E-87AF152CCC44}" type="slidenum">
              <a:rPr lang="en-US" smtClean="0"/>
              <a:t>173</a:t>
            </a:fld>
            <a:endParaRPr lang="en-US"/>
          </a:p>
        </p:txBody>
      </p:sp>
    </p:spTree>
    <p:extLst>
      <p:ext uri="{BB962C8B-B14F-4D97-AF65-F5344CB8AC3E}">
        <p14:creationId xmlns:p14="http://schemas.microsoft.com/office/powerpoint/2010/main" val="1331102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err="1">
                <a:solidFill>
                  <a:srgbClr val="000000"/>
                </a:solidFill>
                <a:effectLst/>
                <a:latin typeface="Arial" panose="020B0604020202020204" pitchFamily="34" charset="0"/>
              </a:rPr>
              <a:t>Automath</a:t>
            </a:r>
            <a:r>
              <a:rPr lang="en-US" sz="1800" b="0" i="0" u="none" strike="noStrike" dirty="0">
                <a:solidFill>
                  <a:srgbClr val="000000"/>
                </a:solidFill>
                <a:effectLst/>
                <a:latin typeface="Arial" panose="020B0604020202020204" pitchFamily="34" charset="0"/>
              </a:rPr>
              <a:t> works by exploiting a correspondence between intuitionistic logic and dependent types</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But what is intuitionistic logic? Alternative to classical logic that requires direct proof – there are no indirect proofs because the law of the excluded middle is not assumed</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 law of the excluded middle says that for all statements, that statement is either true or false</a:t>
            </a:r>
          </a:p>
          <a:p>
            <a:pPr rtl="0">
              <a:spcBef>
                <a:spcPts val="0"/>
              </a:spcBef>
              <a:spcAft>
                <a:spcPts val="0"/>
              </a:spcAft>
            </a:pPr>
            <a:r>
              <a:rPr lang="en-US" sz="1800" b="0" i="0" u="none" strike="noStrike" dirty="0">
                <a:solidFill>
                  <a:srgbClr val="000000"/>
                </a:solidFill>
                <a:effectLst/>
                <a:latin typeface="Arial" panose="020B0604020202020204" pitchFamily="34" charset="0"/>
              </a:rPr>
              <a:t>This means that in classical logic you can prove a statement is true by proving that it cannot be false</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In intuitionistic logic, if you want to prove something is true, you must directly construct evidence that it is true using the axioms of the logic</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Further, this means that to show something exists, you must actually provide it</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For example, a proof that given an integer, a greater integer exists would actually build and give back the greater integer</a:t>
            </a:r>
          </a:p>
        </p:txBody>
      </p:sp>
      <p:sp>
        <p:nvSpPr>
          <p:cNvPr id="4" name="Slide Number Placeholder 3"/>
          <p:cNvSpPr>
            <a:spLocks noGrp="1"/>
          </p:cNvSpPr>
          <p:nvPr>
            <p:ph type="sldNum" sz="quarter" idx="5"/>
          </p:nvPr>
        </p:nvSpPr>
        <p:spPr/>
        <p:txBody>
          <a:bodyPr/>
          <a:lstStyle/>
          <a:p>
            <a:fld id="{FEF222FA-78D3-4E12-BA9E-87AF152CCC44}" type="slidenum">
              <a:rPr lang="en-US" smtClean="0"/>
              <a:t>20</a:t>
            </a:fld>
            <a:endParaRPr lang="en-US"/>
          </a:p>
        </p:txBody>
      </p:sp>
    </p:spTree>
    <p:extLst>
      <p:ext uri="{BB962C8B-B14F-4D97-AF65-F5344CB8AC3E}">
        <p14:creationId xmlns:p14="http://schemas.microsoft.com/office/powerpoint/2010/main" val="48179846"/>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174</a:t>
            </a:fld>
            <a:endParaRPr lang="en-US"/>
          </a:p>
        </p:txBody>
      </p:sp>
    </p:spTree>
    <p:extLst>
      <p:ext uri="{BB962C8B-B14F-4D97-AF65-F5344CB8AC3E}">
        <p14:creationId xmlns:p14="http://schemas.microsoft.com/office/powerpoint/2010/main" val="16106671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175</a:t>
            </a:fld>
            <a:endParaRPr lang="en-US"/>
          </a:p>
        </p:txBody>
      </p:sp>
    </p:spTree>
    <p:extLst>
      <p:ext uri="{BB962C8B-B14F-4D97-AF65-F5344CB8AC3E}">
        <p14:creationId xmlns:p14="http://schemas.microsoft.com/office/powerpoint/2010/main" val="1567631452"/>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176</a:t>
            </a:fld>
            <a:endParaRPr lang="en-US"/>
          </a:p>
        </p:txBody>
      </p:sp>
    </p:spTree>
    <p:extLst>
      <p:ext uri="{BB962C8B-B14F-4D97-AF65-F5344CB8AC3E}">
        <p14:creationId xmlns:p14="http://schemas.microsoft.com/office/powerpoint/2010/main" val="104946454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Now we have a lambda and a non-value expression in an application, so we have to decompose using the application eval context</a:t>
            </a:r>
          </a:p>
        </p:txBody>
      </p:sp>
      <p:sp>
        <p:nvSpPr>
          <p:cNvPr id="4" name="Slide Number Placeholder 3"/>
          <p:cNvSpPr>
            <a:spLocks noGrp="1"/>
          </p:cNvSpPr>
          <p:nvPr>
            <p:ph type="sldNum" sz="quarter" idx="5"/>
          </p:nvPr>
        </p:nvSpPr>
        <p:spPr/>
        <p:txBody>
          <a:bodyPr/>
          <a:lstStyle/>
          <a:p>
            <a:fld id="{FEF222FA-78D3-4E12-BA9E-87AF152CCC44}" type="slidenum">
              <a:rPr lang="en-US" smtClean="0"/>
              <a:t>177</a:t>
            </a:fld>
            <a:endParaRPr lang="en-US"/>
          </a:p>
        </p:txBody>
      </p:sp>
    </p:spTree>
    <p:extLst>
      <p:ext uri="{BB962C8B-B14F-4D97-AF65-F5344CB8AC3E}">
        <p14:creationId xmlns:p14="http://schemas.microsoft.com/office/powerpoint/2010/main" val="210787328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178</a:t>
            </a:fld>
            <a:endParaRPr lang="en-US"/>
          </a:p>
        </p:txBody>
      </p:sp>
    </p:spTree>
    <p:extLst>
      <p:ext uri="{BB962C8B-B14F-4D97-AF65-F5344CB8AC3E}">
        <p14:creationId xmlns:p14="http://schemas.microsoft.com/office/powerpoint/2010/main" val="4265821981"/>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179</a:t>
            </a:fld>
            <a:endParaRPr lang="en-US"/>
          </a:p>
        </p:txBody>
      </p:sp>
    </p:spTree>
    <p:extLst>
      <p:ext uri="{BB962C8B-B14F-4D97-AF65-F5344CB8AC3E}">
        <p14:creationId xmlns:p14="http://schemas.microsoft.com/office/powerpoint/2010/main" val="10371365"/>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Then we can plug the pointer back into our original context</a:t>
            </a:r>
          </a:p>
        </p:txBody>
      </p:sp>
      <p:sp>
        <p:nvSpPr>
          <p:cNvPr id="4" name="Slide Number Placeholder 3"/>
          <p:cNvSpPr>
            <a:spLocks noGrp="1"/>
          </p:cNvSpPr>
          <p:nvPr>
            <p:ph type="sldNum" sz="quarter" idx="5"/>
          </p:nvPr>
        </p:nvSpPr>
        <p:spPr/>
        <p:txBody>
          <a:bodyPr/>
          <a:lstStyle/>
          <a:p>
            <a:fld id="{FEF222FA-78D3-4E12-BA9E-87AF152CCC44}" type="slidenum">
              <a:rPr lang="en-US" smtClean="0"/>
              <a:t>180</a:t>
            </a:fld>
            <a:endParaRPr lang="en-US"/>
          </a:p>
        </p:txBody>
      </p:sp>
    </p:spTree>
    <p:extLst>
      <p:ext uri="{BB962C8B-B14F-4D97-AF65-F5344CB8AC3E}">
        <p14:creationId xmlns:p14="http://schemas.microsoft.com/office/powerpoint/2010/main" val="42981934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181</a:t>
            </a:fld>
            <a:endParaRPr lang="en-US"/>
          </a:p>
        </p:txBody>
      </p:sp>
    </p:spTree>
    <p:extLst>
      <p:ext uri="{BB962C8B-B14F-4D97-AF65-F5344CB8AC3E}">
        <p14:creationId xmlns:p14="http://schemas.microsoft.com/office/powerpoint/2010/main" val="366217304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As we can see, it takes 5 steps to get to p prime hat</a:t>
            </a:r>
          </a:p>
        </p:txBody>
      </p:sp>
      <p:sp>
        <p:nvSpPr>
          <p:cNvPr id="4" name="Slide Number Placeholder 3"/>
          <p:cNvSpPr>
            <a:spLocks noGrp="1"/>
          </p:cNvSpPr>
          <p:nvPr>
            <p:ph type="sldNum" sz="quarter" idx="5"/>
          </p:nvPr>
        </p:nvSpPr>
        <p:spPr/>
        <p:txBody>
          <a:bodyPr/>
          <a:lstStyle/>
          <a:p>
            <a:fld id="{FEF222FA-78D3-4E12-BA9E-87AF152CCC44}" type="slidenum">
              <a:rPr lang="en-US" smtClean="0"/>
              <a:t>182</a:t>
            </a:fld>
            <a:endParaRPr lang="en-US"/>
          </a:p>
        </p:txBody>
      </p:sp>
    </p:spTree>
    <p:extLst>
      <p:ext uri="{BB962C8B-B14F-4D97-AF65-F5344CB8AC3E}">
        <p14:creationId xmlns:p14="http://schemas.microsoft.com/office/powerpoint/2010/main" val="242784234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We summarize this with the following diagram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Now, lets look at some other cases</a:t>
            </a:r>
          </a:p>
        </p:txBody>
      </p:sp>
      <p:sp>
        <p:nvSpPr>
          <p:cNvPr id="4" name="Slide Number Placeholder 3"/>
          <p:cNvSpPr>
            <a:spLocks noGrp="1"/>
          </p:cNvSpPr>
          <p:nvPr>
            <p:ph type="sldNum" sz="quarter" idx="5"/>
          </p:nvPr>
        </p:nvSpPr>
        <p:spPr/>
        <p:txBody>
          <a:bodyPr/>
          <a:lstStyle/>
          <a:p>
            <a:fld id="{FEF222FA-78D3-4E12-BA9E-87AF152CCC44}" type="slidenum">
              <a:rPr lang="en-US" smtClean="0"/>
              <a:t>183</a:t>
            </a:fld>
            <a:endParaRPr lang="en-US"/>
          </a:p>
        </p:txBody>
      </p:sp>
    </p:spTree>
    <p:extLst>
      <p:ext uri="{BB962C8B-B14F-4D97-AF65-F5344CB8AC3E}">
        <p14:creationId xmlns:p14="http://schemas.microsoft.com/office/powerpoint/2010/main" val="33323578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Martin-</a:t>
            </a:r>
            <a:r>
              <a:rPr lang="en-US" sz="1800" b="0" i="0" u="none" strike="noStrike" dirty="0" err="1">
                <a:solidFill>
                  <a:srgbClr val="000000"/>
                </a:solidFill>
                <a:effectLst/>
                <a:latin typeface="Arial" panose="020B0604020202020204" pitchFamily="34" charset="0"/>
              </a:rPr>
              <a:t>Lof</a:t>
            </a:r>
            <a:r>
              <a:rPr lang="en-US" sz="1800" b="0" i="0" u="none" strike="noStrike" dirty="0">
                <a:solidFill>
                  <a:srgbClr val="000000"/>
                </a:solidFill>
                <a:effectLst/>
                <a:latin typeface="Arial" panose="020B0604020202020204" pitchFamily="34" charset="0"/>
              </a:rPr>
              <a:t> and Girard improved on de Bruijn’s idea of exploiting the Curry Howard correspondence by developing type theories that were more expressive, therefore allowing encoding of more complex mathematical theories</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Girard’s System F is similar to the type theory used by </a:t>
            </a:r>
            <a:r>
              <a:rPr lang="en-US" sz="1800" b="0" i="0" u="none" strike="noStrike" dirty="0" err="1">
                <a:solidFill>
                  <a:srgbClr val="000000"/>
                </a:solidFill>
                <a:effectLst/>
                <a:latin typeface="Arial" panose="020B0604020202020204" pitchFamily="34" charset="0"/>
              </a:rPr>
              <a:t>Automath</a:t>
            </a:r>
            <a:r>
              <a:rPr lang="en-US" sz="1800" b="0" i="0" u="none" strike="noStrike" dirty="0">
                <a:solidFill>
                  <a:srgbClr val="000000"/>
                </a:solidFill>
                <a:effectLst/>
                <a:latin typeface="Arial" panose="020B0604020202020204" pitchFamily="34" charset="0"/>
              </a:rPr>
              <a:t>, and serves as the basis for Hindley Milner type systems</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Martin-</a:t>
            </a:r>
            <a:r>
              <a:rPr lang="en-US" sz="1800" b="0" i="0" u="none" strike="noStrike" dirty="0" err="1">
                <a:solidFill>
                  <a:srgbClr val="000000"/>
                </a:solidFill>
                <a:effectLst/>
                <a:latin typeface="Arial" panose="020B0604020202020204" pitchFamily="34" charset="0"/>
              </a:rPr>
              <a:t>Lof’s</a:t>
            </a:r>
            <a:r>
              <a:rPr lang="en-US" sz="1800" b="0" i="0" u="none" strike="noStrike" dirty="0">
                <a:solidFill>
                  <a:srgbClr val="000000"/>
                </a:solidFill>
                <a:effectLst/>
                <a:latin typeface="Arial" panose="020B0604020202020204" pitchFamily="34" charset="0"/>
              </a:rPr>
              <a:t> Intuitionistic Type Theory is a full fledged dependent type theory, that was intended to serve as a complete computational foundation for mathematics</a:t>
            </a:r>
          </a:p>
        </p:txBody>
      </p:sp>
      <p:sp>
        <p:nvSpPr>
          <p:cNvPr id="4" name="Slide Number Placeholder 3"/>
          <p:cNvSpPr>
            <a:spLocks noGrp="1"/>
          </p:cNvSpPr>
          <p:nvPr>
            <p:ph type="sldNum" sz="quarter" idx="5"/>
          </p:nvPr>
        </p:nvSpPr>
        <p:spPr/>
        <p:txBody>
          <a:bodyPr/>
          <a:lstStyle/>
          <a:p>
            <a:fld id="{FEF222FA-78D3-4E12-BA9E-87AF152CCC44}" type="slidenum">
              <a:rPr lang="en-US" smtClean="0"/>
              <a:t>21</a:t>
            </a:fld>
            <a:endParaRPr lang="en-US"/>
          </a:p>
        </p:txBody>
      </p:sp>
    </p:spTree>
    <p:extLst>
      <p:ext uri="{BB962C8B-B14F-4D97-AF65-F5344CB8AC3E}">
        <p14:creationId xmlns:p14="http://schemas.microsoft.com/office/powerpoint/2010/main" val="3402372620"/>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For the var and set! rules, P hat takes a different step, but still only one</a:t>
            </a:r>
          </a:p>
        </p:txBody>
      </p:sp>
      <p:sp>
        <p:nvSpPr>
          <p:cNvPr id="4" name="Slide Number Placeholder 3"/>
          <p:cNvSpPr>
            <a:spLocks noGrp="1"/>
          </p:cNvSpPr>
          <p:nvPr>
            <p:ph type="sldNum" sz="quarter" idx="5"/>
          </p:nvPr>
        </p:nvSpPr>
        <p:spPr/>
        <p:txBody>
          <a:bodyPr/>
          <a:lstStyle/>
          <a:p>
            <a:fld id="{FEF222FA-78D3-4E12-BA9E-87AF152CCC44}" type="slidenum">
              <a:rPr lang="en-US" smtClean="0"/>
              <a:t>184</a:t>
            </a:fld>
            <a:endParaRPr lang="en-US"/>
          </a:p>
        </p:txBody>
      </p:sp>
    </p:spTree>
    <p:extLst>
      <p:ext uri="{BB962C8B-B14F-4D97-AF65-F5344CB8AC3E}">
        <p14:creationId xmlns:p14="http://schemas.microsoft.com/office/powerpoint/2010/main" val="3273207011"/>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For all other steps, ca prog does not make a significant change, and the same semantic step is taken</a:t>
            </a:r>
          </a:p>
        </p:txBody>
      </p:sp>
      <p:sp>
        <p:nvSpPr>
          <p:cNvPr id="4" name="Slide Number Placeholder 3"/>
          <p:cNvSpPr>
            <a:spLocks noGrp="1"/>
          </p:cNvSpPr>
          <p:nvPr>
            <p:ph type="sldNum" sz="quarter" idx="5"/>
          </p:nvPr>
        </p:nvSpPr>
        <p:spPr/>
        <p:txBody>
          <a:bodyPr/>
          <a:lstStyle/>
          <a:p>
            <a:fld id="{FEF222FA-78D3-4E12-BA9E-87AF152CCC44}" type="slidenum">
              <a:rPr lang="en-US" smtClean="0"/>
              <a:t>185</a:t>
            </a:fld>
            <a:endParaRPr lang="en-US"/>
          </a:p>
        </p:txBody>
      </p:sp>
    </p:spTree>
    <p:extLst>
      <p:ext uri="{BB962C8B-B14F-4D97-AF65-F5344CB8AC3E}">
        <p14:creationId xmlns:p14="http://schemas.microsoft.com/office/powerpoint/2010/main" val="2765964196"/>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Therefore, we have shown that ca prog is a simulation relation and semantic preserving</a:t>
            </a:r>
          </a:p>
        </p:txBody>
      </p:sp>
      <p:sp>
        <p:nvSpPr>
          <p:cNvPr id="4" name="Slide Number Placeholder 3"/>
          <p:cNvSpPr>
            <a:spLocks noGrp="1"/>
          </p:cNvSpPr>
          <p:nvPr>
            <p:ph type="sldNum" sz="quarter" idx="5"/>
          </p:nvPr>
        </p:nvSpPr>
        <p:spPr/>
        <p:txBody>
          <a:bodyPr/>
          <a:lstStyle/>
          <a:p>
            <a:fld id="{FEF222FA-78D3-4E12-BA9E-87AF152CCC44}" type="slidenum">
              <a:rPr lang="en-US" smtClean="0"/>
              <a:t>186</a:t>
            </a:fld>
            <a:endParaRPr lang="en-US"/>
          </a:p>
        </p:txBody>
      </p:sp>
    </p:spTree>
    <p:extLst>
      <p:ext uri="{BB962C8B-B14F-4D97-AF65-F5344CB8AC3E}">
        <p14:creationId xmlns:p14="http://schemas.microsoft.com/office/powerpoint/2010/main" val="339779934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about the proof?</a:t>
            </a:r>
          </a:p>
          <a:p>
            <a:endParaRPr lang="en-US" dirty="0"/>
          </a:p>
          <a:p>
            <a:r>
              <a:rPr lang="en-US" dirty="0"/>
              <a:t>In this section we will go over our frameworks for validating the proof</a:t>
            </a:r>
          </a:p>
        </p:txBody>
      </p:sp>
      <p:sp>
        <p:nvSpPr>
          <p:cNvPr id="4" name="Slide Number Placeholder 3"/>
          <p:cNvSpPr>
            <a:spLocks noGrp="1"/>
          </p:cNvSpPr>
          <p:nvPr>
            <p:ph type="sldNum" sz="quarter" idx="5"/>
          </p:nvPr>
        </p:nvSpPr>
        <p:spPr/>
        <p:txBody>
          <a:bodyPr/>
          <a:lstStyle/>
          <a:p>
            <a:fld id="{FEF222FA-78D3-4E12-BA9E-87AF152CCC44}" type="slidenum">
              <a:rPr lang="en-US" smtClean="0"/>
              <a:t>187</a:t>
            </a:fld>
            <a:endParaRPr lang="en-US"/>
          </a:p>
        </p:txBody>
      </p:sp>
    </p:spTree>
    <p:extLst>
      <p:ext uri="{BB962C8B-B14F-4D97-AF65-F5344CB8AC3E}">
        <p14:creationId xmlns:p14="http://schemas.microsoft.com/office/powerpoint/2010/main" val="13493537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Now that we have given our paper proof, we are in the same position that we mentioned in the intro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Even though our proof is not exceptionally long, manually checking it still requires time and knowledge of the R6RS semantics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188</a:t>
            </a:fld>
            <a:endParaRPr lang="en-US"/>
          </a:p>
        </p:txBody>
      </p:sp>
    </p:spTree>
    <p:extLst>
      <p:ext uri="{BB962C8B-B14F-4D97-AF65-F5344CB8AC3E}">
        <p14:creationId xmlns:p14="http://schemas.microsoft.com/office/powerpoint/2010/main" val="238028115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 original intent of this project was to fully mechanize this proof in Coq, but we ran out of time to do so</a:t>
            </a:r>
          </a:p>
        </p:txBody>
      </p:sp>
      <p:sp>
        <p:nvSpPr>
          <p:cNvPr id="4" name="Slide Number Placeholder 3"/>
          <p:cNvSpPr>
            <a:spLocks noGrp="1"/>
          </p:cNvSpPr>
          <p:nvPr>
            <p:ph type="sldNum" sz="quarter" idx="5"/>
          </p:nvPr>
        </p:nvSpPr>
        <p:spPr/>
        <p:txBody>
          <a:bodyPr/>
          <a:lstStyle/>
          <a:p>
            <a:fld id="{FEF222FA-78D3-4E12-BA9E-87AF152CCC44}" type="slidenum">
              <a:rPr lang="en-US" smtClean="0"/>
              <a:t>189</a:t>
            </a:fld>
            <a:endParaRPr lang="en-US"/>
          </a:p>
        </p:txBody>
      </p:sp>
    </p:spTree>
    <p:extLst>
      <p:ext uri="{BB962C8B-B14F-4D97-AF65-F5344CB8AC3E}">
        <p14:creationId xmlns:p14="http://schemas.microsoft.com/office/powerpoint/2010/main" val="395726693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Part of the reason for that was my own inexperience with the language and with proof assistants in general, but another reason is the high level of detail required for mechanization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 nature of these proof assistants with foundations in intuitionistic logic means that every minute detail must be included to be able to prove theorems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190</a:t>
            </a:fld>
            <a:endParaRPr lang="en-US"/>
          </a:p>
        </p:txBody>
      </p:sp>
    </p:spTree>
    <p:extLst>
      <p:ext uri="{BB962C8B-B14F-4D97-AF65-F5344CB8AC3E}">
        <p14:creationId xmlns:p14="http://schemas.microsoft.com/office/powerpoint/2010/main" val="2668230367"/>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Just as an example, we prove this property in our framework, that if a variable is fresh in an expression, substitution of that variable is the same as the identity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In our paper proof, we don’t prove this or feel the need to, and I would be surprised if many paper proofs address this kind of lemma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This is just a single example, but it can give you an idea of the increase in scale from a paper proof to a mechanized proof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You can think of a mechanized proof as one with absolutely no handwaving allowed, even for seemingly trivial properties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191</a:t>
            </a:fld>
            <a:endParaRPr lang="en-US"/>
          </a:p>
        </p:txBody>
      </p:sp>
    </p:spTree>
    <p:extLst>
      <p:ext uri="{BB962C8B-B14F-4D97-AF65-F5344CB8AC3E}">
        <p14:creationId xmlns:p14="http://schemas.microsoft.com/office/powerpoint/2010/main" val="187571302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What we do provide in the Coq framework is an implementation of our semantics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We also implement a model of the convert assignments pass</a:t>
            </a:r>
          </a:p>
        </p:txBody>
      </p:sp>
      <p:sp>
        <p:nvSpPr>
          <p:cNvPr id="4" name="Slide Number Placeholder 3"/>
          <p:cNvSpPr>
            <a:spLocks noGrp="1"/>
          </p:cNvSpPr>
          <p:nvPr>
            <p:ph type="sldNum" sz="quarter" idx="5"/>
          </p:nvPr>
        </p:nvSpPr>
        <p:spPr/>
        <p:txBody>
          <a:bodyPr/>
          <a:lstStyle/>
          <a:p>
            <a:fld id="{FEF222FA-78D3-4E12-BA9E-87AF152CCC44}" type="slidenum">
              <a:rPr lang="en-US" smtClean="0"/>
              <a:t>192</a:t>
            </a:fld>
            <a:endParaRPr lang="en-US"/>
          </a:p>
        </p:txBody>
      </p:sp>
    </p:spTree>
    <p:extLst>
      <p:ext uri="{BB962C8B-B14F-4D97-AF65-F5344CB8AC3E}">
        <p14:creationId xmlns:p14="http://schemas.microsoft.com/office/powerpoint/2010/main" val="374412788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Since our mechanization was not completed, we wanted to have another means of validating our proof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Luckily, there is an existing implementation of the R6RS semantics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Therefore, by modeling the convert-assignment functions in Racket, we were able to test that our step theorem holds for a variety of programs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While this is far from definitive evidence of the correctness of our proof, empirical evidence of validity is always good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193</a:t>
            </a:fld>
            <a:endParaRPr lang="en-US"/>
          </a:p>
        </p:txBody>
      </p:sp>
    </p:spTree>
    <p:extLst>
      <p:ext uri="{BB962C8B-B14F-4D97-AF65-F5344CB8AC3E}">
        <p14:creationId xmlns:p14="http://schemas.microsoft.com/office/powerpoint/2010/main" val="17609833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err="1">
                <a:solidFill>
                  <a:srgbClr val="000000"/>
                </a:solidFill>
                <a:effectLst/>
                <a:latin typeface="Arial" panose="020B0604020202020204" pitchFamily="34" charset="0"/>
              </a:rPr>
              <a:t>Coquand</a:t>
            </a:r>
            <a:r>
              <a:rPr lang="en-US" sz="1800" b="0" i="0" u="none" strike="noStrike" dirty="0">
                <a:solidFill>
                  <a:srgbClr val="000000"/>
                </a:solidFill>
                <a:effectLst/>
                <a:latin typeface="Arial" panose="020B0604020202020204" pitchFamily="34" charset="0"/>
              </a:rPr>
              <a:t> developed the Calculus of Constructions, which combined intuitionistic type theory and system F</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As you can see, it is at the top right of the lambda cube, which means that it supports parametric polymorphism, dependent types, and type constructors</a:t>
            </a:r>
          </a:p>
        </p:txBody>
      </p:sp>
      <p:sp>
        <p:nvSpPr>
          <p:cNvPr id="4" name="Slide Number Placeholder 3"/>
          <p:cNvSpPr>
            <a:spLocks noGrp="1"/>
          </p:cNvSpPr>
          <p:nvPr>
            <p:ph type="sldNum" sz="quarter" idx="5"/>
          </p:nvPr>
        </p:nvSpPr>
        <p:spPr/>
        <p:txBody>
          <a:bodyPr/>
          <a:lstStyle/>
          <a:p>
            <a:fld id="{FEF222FA-78D3-4E12-BA9E-87AF152CCC44}" type="slidenum">
              <a:rPr lang="en-US" smtClean="0"/>
              <a:t>22</a:t>
            </a:fld>
            <a:endParaRPr lang="en-US"/>
          </a:p>
        </p:txBody>
      </p:sp>
    </p:spTree>
    <p:extLst>
      <p:ext uri="{BB962C8B-B14F-4D97-AF65-F5344CB8AC3E}">
        <p14:creationId xmlns:p14="http://schemas.microsoft.com/office/powerpoint/2010/main" val="148525876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go over each of our frameworks in more detail</a:t>
            </a:r>
          </a:p>
        </p:txBody>
      </p:sp>
      <p:sp>
        <p:nvSpPr>
          <p:cNvPr id="4" name="Slide Number Placeholder 3"/>
          <p:cNvSpPr>
            <a:spLocks noGrp="1"/>
          </p:cNvSpPr>
          <p:nvPr>
            <p:ph type="sldNum" sz="quarter" idx="5"/>
          </p:nvPr>
        </p:nvSpPr>
        <p:spPr/>
        <p:txBody>
          <a:bodyPr/>
          <a:lstStyle/>
          <a:p>
            <a:fld id="{FEF222FA-78D3-4E12-BA9E-87AF152CCC44}" type="slidenum">
              <a:rPr lang="en-US" smtClean="0"/>
              <a:t>194</a:t>
            </a:fld>
            <a:endParaRPr lang="en-US"/>
          </a:p>
        </p:txBody>
      </p:sp>
    </p:spTree>
    <p:extLst>
      <p:ext uri="{BB962C8B-B14F-4D97-AF65-F5344CB8AC3E}">
        <p14:creationId xmlns:p14="http://schemas.microsoft.com/office/powerpoint/2010/main" val="1807328717"/>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As I mentioned, our Coq framework is an implementation of our semantics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Therefore, we’ve already described most of the interesting details and quirks in the main part of the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However, there are some details about this implementation specifically that are worth talking about</a:t>
            </a:r>
          </a:p>
        </p:txBody>
      </p:sp>
      <p:sp>
        <p:nvSpPr>
          <p:cNvPr id="4" name="Slide Number Placeholder 3"/>
          <p:cNvSpPr>
            <a:spLocks noGrp="1"/>
          </p:cNvSpPr>
          <p:nvPr>
            <p:ph type="sldNum" sz="quarter" idx="5"/>
          </p:nvPr>
        </p:nvSpPr>
        <p:spPr/>
        <p:txBody>
          <a:bodyPr/>
          <a:lstStyle/>
          <a:p>
            <a:fld id="{FEF222FA-78D3-4E12-BA9E-87AF152CCC44}" type="slidenum">
              <a:rPr lang="en-US" smtClean="0"/>
              <a:t>195</a:t>
            </a:fld>
            <a:endParaRPr lang="en-US"/>
          </a:p>
        </p:txBody>
      </p:sp>
    </p:spTree>
    <p:extLst>
      <p:ext uri="{BB962C8B-B14F-4D97-AF65-F5344CB8AC3E}">
        <p14:creationId xmlns:p14="http://schemas.microsoft.com/office/powerpoint/2010/main" val="6693901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 R6RS semantics specifies that its rules for application perform capture-free substitution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However, the means of achieving this is left up to the implementation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Inspired by </a:t>
            </a:r>
            <a:r>
              <a:rPr lang="en-US" sz="1800" b="0" i="0" u="none" strike="noStrike" dirty="0" err="1">
                <a:solidFill>
                  <a:srgbClr val="000000"/>
                </a:solidFill>
                <a:effectLst/>
                <a:latin typeface="Arial" panose="020B0604020202020204" pitchFamily="34" charset="0"/>
              </a:rPr>
              <a:t>Aydemir</a:t>
            </a:r>
            <a:r>
              <a:rPr lang="en-US" sz="1800" b="0" i="0" u="none" strike="noStrike" dirty="0">
                <a:solidFill>
                  <a:srgbClr val="000000"/>
                </a:solidFill>
                <a:effectLst/>
                <a:latin typeface="Arial" panose="020B0604020202020204" pitchFamily="34" charset="0"/>
              </a:rPr>
              <a:t> et al. on the left, we decided to use the locally nameless style for variable bindings, which provides capture free substitution and makes for easier reasoning about names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196</a:t>
            </a:fld>
            <a:endParaRPr lang="en-US"/>
          </a:p>
        </p:txBody>
      </p:sp>
    </p:spTree>
    <p:extLst>
      <p:ext uri="{BB962C8B-B14F-4D97-AF65-F5344CB8AC3E}">
        <p14:creationId xmlns:p14="http://schemas.microsoft.com/office/powerpoint/2010/main" val="2992408888"/>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In the locally nameless style, bound variables are represented by de Bruijn indices, and free variables by names, hence “locally nameless”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Since bound variables are nameless, lambda expressions do not need to specify a formal argument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 index corresponds to the level of abstraction.</a:t>
            </a:r>
          </a:p>
        </p:txBody>
      </p:sp>
      <p:sp>
        <p:nvSpPr>
          <p:cNvPr id="4" name="Slide Number Placeholder 3"/>
          <p:cNvSpPr>
            <a:spLocks noGrp="1"/>
          </p:cNvSpPr>
          <p:nvPr>
            <p:ph type="sldNum" sz="quarter" idx="5"/>
          </p:nvPr>
        </p:nvSpPr>
        <p:spPr/>
        <p:txBody>
          <a:bodyPr/>
          <a:lstStyle/>
          <a:p>
            <a:fld id="{FEF222FA-78D3-4E12-BA9E-87AF152CCC44}" type="slidenum">
              <a:rPr lang="en-US" smtClean="0"/>
              <a:t>197</a:t>
            </a:fld>
            <a:endParaRPr lang="en-US"/>
          </a:p>
        </p:txBody>
      </p:sp>
    </p:spTree>
    <p:extLst>
      <p:ext uri="{BB962C8B-B14F-4D97-AF65-F5344CB8AC3E}">
        <p14:creationId xmlns:p14="http://schemas.microsoft.com/office/powerpoint/2010/main" val="3810495352"/>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Here is an example of an addition function in the locally nameless style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Notice that 1 refers to the outer lambdas argument, and 0 refers to the inner one</a:t>
            </a:r>
          </a:p>
        </p:txBody>
      </p:sp>
      <p:sp>
        <p:nvSpPr>
          <p:cNvPr id="4" name="Slide Number Placeholder 3"/>
          <p:cNvSpPr>
            <a:spLocks noGrp="1"/>
          </p:cNvSpPr>
          <p:nvPr>
            <p:ph type="sldNum" sz="quarter" idx="5"/>
          </p:nvPr>
        </p:nvSpPr>
        <p:spPr/>
        <p:txBody>
          <a:bodyPr/>
          <a:lstStyle/>
          <a:p>
            <a:fld id="{FEF222FA-78D3-4E12-BA9E-87AF152CCC44}" type="slidenum">
              <a:rPr lang="en-US" smtClean="0"/>
              <a:t>198</a:t>
            </a:fld>
            <a:endParaRPr lang="en-US"/>
          </a:p>
        </p:txBody>
      </p:sp>
    </p:spTree>
    <p:extLst>
      <p:ext uri="{BB962C8B-B14F-4D97-AF65-F5344CB8AC3E}">
        <p14:creationId xmlns:p14="http://schemas.microsoft.com/office/powerpoint/2010/main" val="347227875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We represent variables from the store using their name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199</a:t>
            </a:fld>
            <a:endParaRPr lang="en-US"/>
          </a:p>
        </p:txBody>
      </p:sp>
    </p:spTree>
    <p:extLst>
      <p:ext uri="{BB962C8B-B14F-4D97-AF65-F5344CB8AC3E}">
        <p14:creationId xmlns:p14="http://schemas.microsoft.com/office/powerpoint/2010/main" val="191908635"/>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 reasons for making this change are two fold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 first reason is that we no longer have to reason about alpha equivalence – each expression represents their alpha equivalence class</a:t>
            </a:r>
          </a:p>
        </p:txBody>
      </p:sp>
      <p:sp>
        <p:nvSpPr>
          <p:cNvPr id="4" name="Slide Number Placeholder 3"/>
          <p:cNvSpPr>
            <a:spLocks noGrp="1"/>
          </p:cNvSpPr>
          <p:nvPr>
            <p:ph type="sldNum" sz="quarter" idx="5"/>
          </p:nvPr>
        </p:nvSpPr>
        <p:spPr/>
        <p:txBody>
          <a:bodyPr/>
          <a:lstStyle/>
          <a:p>
            <a:fld id="{FEF222FA-78D3-4E12-BA9E-87AF152CCC44}" type="slidenum">
              <a:rPr lang="en-US" smtClean="0"/>
              <a:t>200</a:t>
            </a:fld>
            <a:endParaRPr lang="en-US"/>
          </a:p>
        </p:txBody>
      </p:sp>
    </p:spTree>
    <p:extLst>
      <p:ext uri="{BB962C8B-B14F-4D97-AF65-F5344CB8AC3E}">
        <p14:creationId xmlns:p14="http://schemas.microsoft.com/office/powerpoint/2010/main" val="3014353708"/>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 second reason is that capture free substitution comes basically for free, since lambdas no longer bind any names</a:t>
            </a:r>
          </a:p>
        </p:txBody>
      </p:sp>
      <p:sp>
        <p:nvSpPr>
          <p:cNvPr id="4" name="Slide Number Placeholder 3"/>
          <p:cNvSpPr>
            <a:spLocks noGrp="1"/>
          </p:cNvSpPr>
          <p:nvPr>
            <p:ph type="sldNum" sz="quarter" idx="5"/>
          </p:nvPr>
        </p:nvSpPr>
        <p:spPr/>
        <p:txBody>
          <a:bodyPr/>
          <a:lstStyle/>
          <a:p>
            <a:fld id="{FEF222FA-78D3-4E12-BA9E-87AF152CCC44}" type="slidenum">
              <a:rPr lang="en-US" smtClean="0"/>
              <a:t>201</a:t>
            </a:fld>
            <a:endParaRPr lang="en-US"/>
          </a:p>
        </p:txBody>
      </p:sp>
    </p:spTree>
    <p:extLst>
      <p:ext uri="{BB962C8B-B14F-4D97-AF65-F5344CB8AC3E}">
        <p14:creationId xmlns:p14="http://schemas.microsoft.com/office/powerpoint/2010/main" val="102493053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To support this, we have to do some management of indices on </a:t>
            </a:r>
            <a:r>
              <a:rPr lang="en-US" sz="1800" b="0" i="0" u="none" strike="noStrike" dirty="0" err="1">
                <a:solidFill>
                  <a:srgbClr val="000000"/>
                </a:solidFill>
                <a:effectLst/>
                <a:latin typeface="Arial" panose="020B0604020202020204" pitchFamily="34" charset="0"/>
              </a:rPr>
              <a:t>substituition</a:t>
            </a:r>
            <a:r>
              <a:rPr lang="en-US" sz="1800" b="0" i="0" u="none" strike="noStrike" dirty="0">
                <a:solidFill>
                  <a:srgbClr val="000000"/>
                </a:solidFill>
                <a:effectLst/>
                <a:latin typeface="Arial" panose="020B0604020202020204" pitchFamily="34" charset="0"/>
              </a:rPr>
              <a:t>, but nothing really too bad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However, a more significant problem is that this style introduces expressions that are not in the original lambda calculus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For example, this expression refers to a bound variable of a non existent outer lambda</a:t>
            </a:r>
          </a:p>
        </p:txBody>
      </p:sp>
      <p:sp>
        <p:nvSpPr>
          <p:cNvPr id="4" name="Slide Number Placeholder 3"/>
          <p:cNvSpPr>
            <a:spLocks noGrp="1"/>
          </p:cNvSpPr>
          <p:nvPr>
            <p:ph type="sldNum" sz="quarter" idx="5"/>
          </p:nvPr>
        </p:nvSpPr>
        <p:spPr/>
        <p:txBody>
          <a:bodyPr/>
          <a:lstStyle/>
          <a:p>
            <a:fld id="{FEF222FA-78D3-4E12-BA9E-87AF152CCC44}" type="slidenum">
              <a:rPr lang="en-US" smtClean="0"/>
              <a:t>202</a:t>
            </a:fld>
            <a:endParaRPr lang="en-US"/>
          </a:p>
        </p:txBody>
      </p:sp>
    </p:spTree>
    <p:extLst>
      <p:ext uri="{BB962C8B-B14F-4D97-AF65-F5344CB8AC3E}">
        <p14:creationId xmlns:p14="http://schemas.microsoft.com/office/powerpoint/2010/main" val="2822320427"/>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Luckily, we can solve this problem with an operation called open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Open recursively goes through all lambda expressions and replaces their bound variables with a fresh name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This operation is also how we convert locally nameless expressions into an actual expression in our semantics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For example, imagine we have the following badly formed expression</a:t>
            </a:r>
          </a:p>
        </p:txBody>
      </p:sp>
      <p:sp>
        <p:nvSpPr>
          <p:cNvPr id="4" name="Slide Number Placeholder 3"/>
          <p:cNvSpPr>
            <a:spLocks noGrp="1"/>
          </p:cNvSpPr>
          <p:nvPr>
            <p:ph type="sldNum" sz="quarter" idx="5"/>
          </p:nvPr>
        </p:nvSpPr>
        <p:spPr/>
        <p:txBody>
          <a:bodyPr/>
          <a:lstStyle/>
          <a:p>
            <a:fld id="{FEF222FA-78D3-4E12-BA9E-87AF152CCC44}" type="slidenum">
              <a:rPr lang="en-US" smtClean="0"/>
              <a:t>203</a:t>
            </a:fld>
            <a:endParaRPr lang="en-US"/>
          </a:p>
        </p:txBody>
      </p:sp>
    </p:spTree>
    <p:extLst>
      <p:ext uri="{BB962C8B-B14F-4D97-AF65-F5344CB8AC3E}">
        <p14:creationId xmlns:p14="http://schemas.microsoft.com/office/powerpoint/2010/main" val="2717642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As computer scientists, we already know this, but software is already present nearly everywhere in our lives</a:t>
            </a:r>
            <a:endParaRPr lang="en-US" dirty="0">
              <a:effectLst/>
            </a:endParaRPr>
          </a:p>
          <a:p>
            <a:pPr rtl="0">
              <a:spcBef>
                <a:spcPts val="0"/>
              </a:spcBef>
              <a:spcAft>
                <a:spcPts val="0"/>
              </a:spcAft>
            </a:pPr>
            <a:br>
              <a:rPr lang="en-US" dirty="0"/>
            </a:br>
            <a:r>
              <a:rPr lang="en-US" sz="1800" b="0" i="0" u="none" strike="noStrike" dirty="0">
                <a:solidFill>
                  <a:srgbClr val="000000"/>
                </a:solidFill>
                <a:effectLst/>
                <a:latin typeface="Arial" panose="020B0604020202020204" pitchFamily="34" charset="0"/>
              </a:rPr>
              <a:t>We’re on Zoom right now, phones in our pocket, air conditioning, </a:t>
            </a:r>
            <a:r>
              <a:rPr lang="en-US" sz="1800" b="0" i="0" u="none" strike="noStrike" dirty="0" err="1">
                <a:solidFill>
                  <a:srgbClr val="000000"/>
                </a:solidFill>
                <a:effectLst/>
                <a:latin typeface="Arial" panose="020B0604020202020204" pitchFamily="34" charset="0"/>
              </a:rPr>
              <a:t>etc</a:t>
            </a:r>
            <a:r>
              <a:rPr lang="en-US" sz="1800" b="0" i="0" u="none" strike="noStrike" dirty="0">
                <a:solidFill>
                  <a:srgbClr val="000000"/>
                </a:solidFill>
                <a:effectLst/>
                <a:latin typeface="Arial" panose="020B0604020202020204" pitchFamily="34" charset="0"/>
              </a:rPr>
              <a:t> </a:t>
            </a:r>
            <a:endParaRPr lang="en-US" dirty="0">
              <a:effectLst/>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4</a:t>
            </a:fld>
            <a:endParaRPr lang="en-US"/>
          </a:p>
        </p:txBody>
      </p:sp>
    </p:spTree>
    <p:extLst>
      <p:ext uri="{BB962C8B-B14F-4D97-AF65-F5344CB8AC3E}">
        <p14:creationId xmlns:p14="http://schemas.microsoft.com/office/powerpoint/2010/main" val="2529632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Continuing his work with the calculus of constructions, </a:t>
            </a:r>
            <a:r>
              <a:rPr lang="en-US" sz="1800" b="0" i="0" u="none" strike="noStrike" dirty="0" err="1">
                <a:solidFill>
                  <a:srgbClr val="000000"/>
                </a:solidFill>
                <a:effectLst/>
                <a:latin typeface="Arial" panose="020B0604020202020204" pitchFamily="34" charset="0"/>
              </a:rPr>
              <a:t>Coquand</a:t>
            </a:r>
            <a:r>
              <a:rPr lang="en-US" sz="1800" b="0" i="0" u="none" strike="noStrike" dirty="0">
                <a:solidFill>
                  <a:srgbClr val="000000"/>
                </a:solidFill>
                <a:effectLst/>
                <a:latin typeface="Arial" panose="020B0604020202020204" pitchFamily="34" charset="0"/>
              </a:rPr>
              <a:t> began developing Coq in the late 1980s</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Coq is a system based on the calculus of constructions and works similarly to </a:t>
            </a:r>
            <a:r>
              <a:rPr lang="en-US" sz="1800" b="0" i="0" u="none" strike="noStrike" dirty="0" err="1">
                <a:solidFill>
                  <a:srgbClr val="000000"/>
                </a:solidFill>
                <a:effectLst/>
                <a:latin typeface="Arial" panose="020B0604020202020204" pitchFamily="34" charset="0"/>
              </a:rPr>
              <a:t>Automath</a:t>
            </a:r>
            <a:r>
              <a:rPr lang="en-US" sz="1800" b="0" i="0" u="none" strike="noStrike" dirty="0">
                <a:solidFill>
                  <a:srgbClr val="000000"/>
                </a:solidFill>
                <a:effectLst/>
                <a:latin typeface="Arial" panose="020B0604020202020204" pitchFamily="34" charset="0"/>
              </a:rPr>
              <a:t>. </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However, it provides strong tools for specification of theorems and automation of proofs, and therefore it has been used for some of the largest formal verification projects.</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Two examples are the </a:t>
            </a:r>
            <a:r>
              <a:rPr lang="en-US" sz="1800" b="0" i="0" u="none" strike="noStrike" dirty="0" err="1">
                <a:solidFill>
                  <a:srgbClr val="000000"/>
                </a:solidFill>
                <a:effectLst/>
                <a:latin typeface="Arial" panose="020B0604020202020204" pitchFamily="34" charset="0"/>
              </a:rPr>
              <a:t>CompCert</a:t>
            </a:r>
            <a:r>
              <a:rPr lang="en-US" sz="1800" b="0" i="0" u="none" strike="noStrike" dirty="0">
                <a:solidFill>
                  <a:srgbClr val="000000"/>
                </a:solidFill>
                <a:effectLst/>
                <a:latin typeface="Arial" panose="020B0604020202020204" pitchFamily="34" charset="0"/>
              </a:rPr>
              <a:t> project and a mechanized proof of the four color theorem.</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23</a:t>
            </a:fld>
            <a:endParaRPr lang="en-US"/>
          </a:p>
        </p:txBody>
      </p:sp>
    </p:spTree>
    <p:extLst>
      <p:ext uri="{BB962C8B-B14F-4D97-AF65-F5344CB8AC3E}">
        <p14:creationId xmlns:p14="http://schemas.microsoft.com/office/powerpoint/2010/main" val="166835750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We start with the body of the outermost lambda, and look for its bound variables within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So we first see this application</a:t>
            </a:r>
          </a:p>
        </p:txBody>
      </p:sp>
      <p:sp>
        <p:nvSpPr>
          <p:cNvPr id="4" name="Slide Number Placeholder 3"/>
          <p:cNvSpPr>
            <a:spLocks noGrp="1"/>
          </p:cNvSpPr>
          <p:nvPr>
            <p:ph type="sldNum" sz="quarter" idx="5"/>
          </p:nvPr>
        </p:nvSpPr>
        <p:spPr/>
        <p:txBody>
          <a:bodyPr/>
          <a:lstStyle/>
          <a:p>
            <a:fld id="{FEF222FA-78D3-4E12-BA9E-87AF152CCC44}" type="slidenum">
              <a:rPr lang="en-US" smtClean="0"/>
              <a:t>204</a:t>
            </a:fld>
            <a:endParaRPr lang="en-US"/>
          </a:p>
        </p:txBody>
      </p:sp>
    </p:spTree>
    <p:extLst>
      <p:ext uri="{BB962C8B-B14F-4D97-AF65-F5344CB8AC3E}">
        <p14:creationId xmlns:p14="http://schemas.microsoft.com/office/powerpoint/2010/main" val="2202985341"/>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and start to check inside </a:t>
            </a:r>
          </a:p>
        </p:txBody>
      </p:sp>
      <p:sp>
        <p:nvSpPr>
          <p:cNvPr id="4" name="Slide Number Placeholder 3"/>
          <p:cNvSpPr>
            <a:spLocks noGrp="1"/>
          </p:cNvSpPr>
          <p:nvPr>
            <p:ph type="sldNum" sz="quarter" idx="5"/>
          </p:nvPr>
        </p:nvSpPr>
        <p:spPr/>
        <p:txBody>
          <a:bodyPr/>
          <a:lstStyle/>
          <a:p>
            <a:fld id="{FEF222FA-78D3-4E12-BA9E-87AF152CCC44}" type="slidenum">
              <a:rPr lang="en-US" smtClean="0"/>
              <a:t>205</a:t>
            </a:fld>
            <a:endParaRPr lang="en-US"/>
          </a:p>
        </p:txBody>
      </p:sp>
    </p:spTree>
    <p:extLst>
      <p:ext uri="{BB962C8B-B14F-4D97-AF65-F5344CB8AC3E}">
        <p14:creationId xmlns:p14="http://schemas.microsoft.com/office/powerpoint/2010/main" val="2075551049"/>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Since we found another lambda, to look inside its body we have to increment our search index to correctly refer to the outer lambda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Here we find a bound variable with index 7, which does not correspond to the outer lambda</a:t>
            </a:r>
          </a:p>
        </p:txBody>
      </p:sp>
      <p:sp>
        <p:nvSpPr>
          <p:cNvPr id="4" name="Slide Number Placeholder 3"/>
          <p:cNvSpPr>
            <a:spLocks noGrp="1"/>
          </p:cNvSpPr>
          <p:nvPr>
            <p:ph type="sldNum" sz="quarter" idx="5"/>
          </p:nvPr>
        </p:nvSpPr>
        <p:spPr/>
        <p:txBody>
          <a:bodyPr/>
          <a:lstStyle/>
          <a:p>
            <a:fld id="{FEF222FA-78D3-4E12-BA9E-87AF152CCC44}" type="slidenum">
              <a:rPr lang="en-US" smtClean="0"/>
              <a:t>206</a:t>
            </a:fld>
            <a:endParaRPr lang="en-US"/>
          </a:p>
        </p:txBody>
      </p:sp>
    </p:spTree>
    <p:extLst>
      <p:ext uri="{BB962C8B-B14F-4D97-AF65-F5344CB8AC3E}">
        <p14:creationId xmlns:p14="http://schemas.microsoft.com/office/powerpoint/2010/main" val="219848714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Coming back out of the nested lambda, we have to decrement our search index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Here, we find a variable bound by the outer lambda</a:t>
            </a:r>
          </a:p>
        </p:txBody>
      </p:sp>
      <p:sp>
        <p:nvSpPr>
          <p:cNvPr id="4" name="Slide Number Placeholder 3"/>
          <p:cNvSpPr>
            <a:spLocks noGrp="1"/>
          </p:cNvSpPr>
          <p:nvPr>
            <p:ph type="sldNum" sz="quarter" idx="5"/>
          </p:nvPr>
        </p:nvSpPr>
        <p:spPr/>
        <p:txBody>
          <a:bodyPr/>
          <a:lstStyle/>
          <a:p>
            <a:fld id="{FEF222FA-78D3-4E12-BA9E-87AF152CCC44}" type="slidenum">
              <a:rPr lang="en-US" smtClean="0"/>
              <a:t>207</a:t>
            </a:fld>
            <a:endParaRPr lang="en-US"/>
          </a:p>
        </p:txBody>
      </p:sp>
    </p:spTree>
    <p:extLst>
      <p:ext uri="{BB962C8B-B14F-4D97-AF65-F5344CB8AC3E}">
        <p14:creationId xmlns:p14="http://schemas.microsoft.com/office/powerpoint/2010/main" val="2277784547"/>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Therefore, we replace it with a fresh name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Notice we also give our outer lambda an argument, to convert it into a semantic expression</a:t>
            </a:r>
          </a:p>
        </p:txBody>
      </p:sp>
      <p:sp>
        <p:nvSpPr>
          <p:cNvPr id="4" name="Slide Number Placeholder 3"/>
          <p:cNvSpPr>
            <a:spLocks noGrp="1"/>
          </p:cNvSpPr>
          <p:nvPr>
            <p:ph type="sldNum" sz="quarter" idx="5"/>
          </p:nvPr>
        </p:nvSpPr>
        <p:spPr/>
        <p:txBody>
          <a:bodyPr/>
          <a:lstStyle/>
          <a:p>
            <a:fld id="{FEF222FA-78D3-4E12-BA9E-87AF152CCC44}" type="slidenum">
              <a:rPr lang="en-US" smtClean="0"/>
              <a:t>208</a:t>
            </a:fld>
            <a:endParaRPr lang="en-US"/>
          </a:p>
        </p:txBody>
      </p:sp>
    </p:spTree>
    <p:extLst>
      <p:ext uri="{BB962C8B-B14F-4D97-AF65-F5344CB8AC3E}">
        <p14:creationId xmlns:p14="http://schemas.microsoft.com/office/powerpoint/2010/main" val="1856028749"/>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Now we have to check the body of our nested lambdas. Here we clearly cannot replace </a:t>
            </a:r>
            <a:r>
              <a:rPr lang="en-US" sz="1800" b="0" i="0" u="none" strike="noStrike" dirty="0" err="1">
                <a:solidFill>
                  <a:srgbClr val="000000"/>
                </a:solidFill>
                <a:effectLst/>
                <a:latin typeface="Arial" panose="020B0604020202020204" pitchFamily="34" charset="0"/>
              </a:rPr>
              <a:t>bvar</a:t>
            </a:r>
            <a:r>
              <a:rPr lang="en-US" sz="1800" b="0" i="0" u="none" strike="noStrike" dirty="0">
                <a:solidFill>
                  <a:srgbClr val="000000"/>
                </a:solidFill>
                <a:effectLst/>
                <a:latin typeface="Arial" panose="020B0604020202020204" pitchFamily="34" charset="0"/>
              </a:rPr>
              <a:t> 7</a:t>
            </a:r>
          </a:p>
        </p:txBody>
      </p:sp>
      <p:sp>
        <p:nvSpPr>
          <p:cNvPr id="4" name="Slide Number Placeholder 3"/>
          <p:cNvSpPr>
            <a:spLocks noGrp="1"/>
          </p:cNvSpPr>
          <p:nvPr>
            <p:ph type="sldNum" sz="quarter" idx="5"/>
          </p:nvPr>
        </p:nvSpPr>
        <p:spPr/>
        <p:txBody>
          <a:bodyPr/>
          <a:lstStyle/>
          <a:p>
            <a:fld id="{FEF222FA-78D3-4E12-BA9E-87AF152CCC44}" type="slidenum">
              <a:rPr lang="en-US" smtClean="0"/>
              <a:t>209</a:t>
            </a:fld>
            <a:endParaRPr lang="en-US"/>
          </a:p>
        </p:txBody>
      </p:sp>
    </p:spTree>
    <p:extLst>
      <p:ext uri="{BB962C8B-B14F-4D97-AF65-F5344CB8AC3E}">
        <p14:creationId xmlns:p14="http://schemas.microsoft.com/office/powerpoint/2010/main" val="3672988815"/>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Therefore, since we completed the open operation there is still a </a:t>
            </a:r>
            <a:r>
              <a:rPr lang="en-US" sz="1800" b="0" i="0" u="none" strike="noStrike" dirty="0" err="1">
                <a:solidFill>
                  <a:srgbClr val="000000"/>
                </a:solidFill>
                <a:effectLst/>
                <a:latin typeface="Arial" panose="020B0604020202020204" pitchFamily="34" charset="0"/>
              </a:rPr>
              <a:t>bvar</a:t>
            </a:r>
            <a:r>
              <a:rPr lang="en-US" sz="1800" b="0" i="0" u="none" strike="noStrike" dirty="0">
                <a:solidFill>
                  <a:srgbClr val="000000"/>
                </a:solidFill>
                <a:effectLst/>
                <a:latin typeface="Arial" panose="020B0604020202020204" pitchFamily="34" charset="0"/>
              </a:rPr>
              <a:t> in our expression, we conclude that this expression is badly formed</a:t>
            </a:r>
          </a:p>
        </p:txBody>
      </p:sp>
      <p:sp>
        <p:nvSpPr>
          <p:cNvPr id="4" name="Slide Number Placeholder 3"/>
          <p:cNvSpPr>
            <a:spLocks noGrp="1"/>
          </p:cNvSpPr>
          <p:nvPr>
            <p:ph type="sldNum" sz="quarter" idx="5"/>
          </p:nvPr>
        </p:nvSpPr>
        <p:spPr/>
        <p:txBody>
          <a:bodyPr/>
          <a:lstStyle/>
          <a:p>
            <a:fld id="{FEF222FA-78D3-4E12-BA9E-87AF152CCC44}" type="slidenum">
              <a:rPr lang="en-US" smtClean="0"/>
              <a:t>210</a:t>
            </a:fld>
            <a:endParaRPr lang="en-US"/>
          </a:p>
        </p:txBody>
      </p:sp>
    </p:spTree>
    <p:extLst>
      <p:ext uri="{BB962C8B-B14F-4D97-AF65-F5344CB8AC3E}">
        <p14:creationId xmlns:p14="http://schemas.microsoft.com/office/powerpoint/2010/main" val="70567237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There are some other interesting parts, but in the interest of time we conclude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If you’d like you can check out the code yourself on </a:t>
            </a:r>
            <a:r>
              <a:rPr lang="en-US" sz="1800" b="0" i="0" u="none" strike="noStrike" dirty="0" err="1">
                <a:solidFill>
                  <a:srgbClr val="000000"/>
                </a:solidFill>
                <a:effectLst/>
                <a:latin typeface="Arial" panose="020B0604020202020204" pitchFamily="34" charset="0"/>
              </a:rPr>
              <a:t>github</a:t>
            </a: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211</a:t>
            </a:fld>
            <a:endParaRPr lang="en-US"/>
          </a:p>
        </p:txBody>
      </p:sp>
    </p:spTree>
    <p:extLst>
      <p:ext uri="{BB962C8B-B14F-4D97-AF65-F5344CB8AC3E}">
        <p14:creationId xmlns:p14="http://schemas.microsoft.com/office/powerpoint/2010/main" val="3024385447"/>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I’m going to talk about our framework in Racket</a:t>
            </a:r>
          </a:p>
        </p:txBody>
      </p:sp>
      <p:sp>
        <p:nvSpPr>
          <p:cNvPr id="4" name="Slide Number Placeholder 3"/>
          <p:cNvSpPr>
            <a:spLocks noGrp="1"/>
          </p:cNvSpPr>
          <p:nvPr>
            <p:ph type="sldNum" sz="quarter" idx="5"/>
          </p:nvPr>
        </p:nvSpPr>
        <p:spPr/>
        <p:txBody>
          <a:bodyPr/>
          <a:lstStyle/>
          <a:p>
            <a:fld id="{FEF222FA-78D3-4E12-BA9E-87AF152CCC44}" type="slidenum">
              <a:rPr lang="en-US" smtClean="0"/>
              <a:t>212</a:t>
            </a:fld>
            <a:endParaRPr lang="en-US"/>
          </a:p>
        </p:txBody>
      </p:sp>
    </p:spTree>
    <p:extLst>
      <p:ext uri="{BB962C8B-B14F-4D97-AF65-F5344CB8AC3E}">
        <p14:creationId xmlns:p14="http://schemas.microsoft.com/office/powerpoint/2010/main" val="1542621679"/>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Our racket framework utilizes an existing implementation of the R6RS semantics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By defining our pass in Racket, we can test that the transformation is a simulation on individual examples</a:t>
            </a:r>
          </a:p>
        </p:txBody>
      </p:sp>
      <p:sp>
        <p:nvSpPr>
          <p:cNvPr id="4" name="Slide Number Placeholder 3"/>
          <p:cNvSpPr>
            <a:spLocks noGrp="1"/>
          </p:cNvSpPr>
          <p:nvPr>
            <p:ph type="sldNum" sz="quarter" idx="5"/>
          </p:nvPr>
        </p:nvSpPr>
        <p:spPr/>
        <p:txBody>
          <a:bodyPr/>
          <a:lstStyle/>
          <a:p>
            <a:fld id="{FEF222FA-78D3-4E12-BA9E-87AF152CCC44}" type="slidenum">
              <a:rPr lang="en-US" smtClean="0"/>
              <a:t>213</a:t>
            </a:fld>
            <a:endParaRPr lang="en-US"/>
          </a:p>
        </p:txBody>
      </p:sp>
    </p:spTree>
    <p:extLst>
      <p:ext uri="{BB962C8B-B14F-4D97-AF65-F5344CB8AC3E}">
        <p14:creationId xmlns:p14="http://schemas.microsoft.com/office/powerpoint/2010/main" val="31425531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err="1">
                <a:solidFill>
                  <a:srgbClr val="000000"/>
                </a:solidFill>
                <a:effectLst/>
                <a:latin typeface="Arial" panose="020B0604020202020204" pitchFamily="34" charset="0"/>
              </a:rPr>
              <a:t>CompCert</a:t>
            </a:r>
            <a:r>
              <a:rPr lang="en-US" sz="1800" b="0" i="0" u="none" strike="noStrike" dirty="0">
                <a:solidFill>
                  <a:srgbClr val="000000"/>
                </a:solidFill>
                <a:effectLst/>
                <a:latin typeface="Arial" panose="020B0604020202020204" pitchFamily="34" charset="0"/>
              </a:rPr>
              <a:t> is a verified compiler for a large subset of C</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Written in Coq, it is about 100,000 lines of code and took about 6 years to complete</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Formally verifies semantic preservation of its compilation</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Suffice to say, it is very complex and large project that would be extremely difficult to manually verify</a:t>
            </a:r>
          </a:p>
        </p:txBody>
      </p:sp>
      <p:sp>
        <p:nvSpPr>
          <p:cNvPr id="4" name="Slide Number Placeholder 3"/>
          <p:cNvSpPr>
            <a:spLocks noGrp="1"/>
          </p:cNvSpPr>
          <p:nvPr>
            <p:ph type="sldNum" sz="quarter" idx="5"/>
          </p:nvPr>
        </p:nvSpPr>
        <p:spPr/>
        <p:txBody>
          <a:bodyPr/>
          <a:lstStyle/>
          <a:p>
            <a:fld id="{FEF222FA-78D3-4E12-BA9E-87AF152CCC44}" type="slidenum">
              <a:rPr lang="en-US" smtClean="0"/>
              <a:t>24</a:t>
            </a:fld>
            <a:endParaRPr lang="en-US"/>
          </a:p>
        </p:txBody>
      </p:sp>
    </p:spTree>
    <p:extLst>
      <p:ext uri="{BB962C8B-B14F-4D97-AF65-F5344CB8AC3E}">
        <p14:creationId xmlns:p14="http://schemas.microsoft.com/office/powerpoint/2010/main" val="329511600"/>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This framework works on individual programs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Here you can see an example of a text output from the framework, showing you the five steps corresponding to the </a:t>
            </a:r>
            <a:r>
              <a:rPr lang="en-US" sz="1800" b="0" i="0" u="none" strike="noStrike" dirty="0" err="1">
                <a:solidFill>
                  <a:srgbClr val="000000"/>
                </a:solidFill>
                <a:effectLst/>
                <a:latin typeface="Arial" panose="020B0604020202020204" pitchFamily="34" charset="0"/>
              </a:rPr>
              <a:t>appN</a:t>
            </a:r>
            <a:r>
              <a:rPr lang="en-US" sz="1800" b="0" i="0" u="none" strike="noStrike" dirty="0">
                <a:solidFill>
                  <a:srgbClr val="000000"/>
                </a:solidFill>
                <a:effectLst/>
                <a:latin typeface="Arial" panose="020B0604020202020204" pitchFamily="34" charset="0"/>
              </a:rPr>
              <a:t>! simulation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It’s a little hard to read here, but this framework is pretty easy to run so go check it out if you want</a:t>
            </a:r>
          </a:p>
        </p:txBody>
      </p:sp>
      <p:sp>
        <p:nvSpPr>
          <p:cNvPr id="4" name="Slide Number Placeholder 3"/>
          <p:cNvSpPr>
            <a:spLocks noGrp="1"/>
          </p:cNvSpPr>
          <p:nvPr>
            <p:ph type="sldNum" sz="quarter" idx="5"/>
          </p:nvPr>
        </p:nvSpPr>
        <p:spPr/>
        <p:txBody>
          <a:bodyPr/>
          <a:lstStyle/>
          <a:p>
            <a:fld id="{FEF222FA-78D3-4E12-BA9E-87AF152CCC44}" type="slidenum">
              <a:rPr lang="en-US" smtClean="0"/>
              <a:t>214</a:t>
            </a:fld>
            <a:endParaRPr lang="en-US"/>
          </a:p>
        </p:txBody>
      </p:sp>
    </p:spTree>
    <p:extLst>
      <p:ext uri="{BB962C8B-B14F-4D97-AF65-F5344CB8AC3E}">
        <p14:creationId xmlns:p14="http://schemas.microsoft.com/office/powerpoint/2010/main" val="4068740926"/>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 actual testing framework doesn’t rely on manual inspection, instead it syntactically compares the programs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However, notice that the names are slightly different due to the R6RS fresh variable algorithm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To solve this problem in the test suite, we normalize our expressions with respect to alpha equivalence before comparison </a:t>
            </a:r>
          </a:p>
        </p:txBody>
      </p:sp>
      <p:sp>
        <p:nvSpPr>
          <p:cNvPr id="4" name="Slide Number Placeholder 3"/>
          <p:cNvSpPr>
            <a:spLocks noGrp="1"/>
          </p:cNvSpPr>
          <p:nvPr>
            <p:ph type="sldNum" sz="quarter" idx="5"/>
          </p:nvPr>
        </p:nvSpPr>
        <p:spPr/>
        <p:txBody>
          <a:bodyPr/>
          <a:lstStyle/>
          <a:p>
            <a:fld id="{FEF222FA-78D3-4E12-BA9E-87AF152CCC44}" type="slidenum">
              <a:rPr lang="en-US" smtClean="0"/>
              <a:t>215</a:t>
            </a:fld>
            <a:endParaRPr lang="en-US"/>
          </a:p>
        </p:txBody>
      </p:sp>
    </p:spTree>
    <p:extLst>
      <p:ext uri="{BB962C8B-B14F-4D97-AF65-F5344CB8AC3E}">
        <p14:creationId xmlns:p14="http://schemas.microsoft.com/office/powerpoint/2010/main" val="357209299"/>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Finally, one nice thing about this framework is that we have access to the entire R6RS semantics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Therefore, to test that our proof holds for other parts of the semantics, all we have to do is define the pass over those other parts, which usually just means calling it on subexpressions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This is far from a proof, but interesting to look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216</a:t>
            </a:fld>
            <a:endParaRPr lang="en-US"/>
          </a:p>
        </p:txBody>
      </p:sp>
    </p:spTree>
    <p:extLst>
      <p:ext uri="{BB962C8B-B14F-4D97-AF65-F5344CB8AC3E}">
        <p14:creationId xmlns:p14="http://schemas.microsoft.com/office/powerpoint/2010/main" val="122304209"/>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I want to go over some possible future work</a:t>
            </a:r>
          </a:p>
        </p:txBody>
      </p:sp>
      <p:sp>
        <p:nvSpPr>
          <p:cNvPr id="4" name="Slide Number Placeholder 3"/>
          <p:cNvSpPr>
            <a:spLocks noGrp="1"/>
          </p:cNvSpPr>
          <p:nvPr>
            <p:ph type="sldNum" sz="quarter" idx="5"/>
          </p:nvPr>
        </p:nvSpPr>
        <p:spPr/>
        <p:txBody>
          <a:bodyPr/>
          <a:lstStyle/>
          <a:p>
            <a:fld id="{FEF222FA-78D3-4E12-BA9E-87AF152CCC44}" type="slidenum">
              <a:rPr lang="en-US" smtClean="0"/>
              <a:t>217</a:t>
            </a:fld>
            <a:endParaRPr lang="en-US"/>
          </a:p>
        </p:txBody>
      </p:sp>
    </p:spTree>
    <p:extLst>
      <p:ext uri="{BB962C8B-B14F-4D97-AF65-F5344CB8AC3E}">
        <p14:creationId xmlns:p14="http://schemas.microsoft.com/office/powerpoint/2010/main" val="2054215084"/>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 obvious future work here is to finish the mechanization of our proof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 would estimate there’s about a months worth of work left here, since we have our paper proof pretty complete</a:t>
            </a:r>
          </a:p>
        </p:txBody>
      </p:sp>
      <p:sp>
        <p:nvSpPr>
          <p:cNvPr id="4" name="Slide Number Placeholder 3"/>
          <p:cNvSpPr>
            <a:spLocks noGrp="1"/>
          </p:cNvSpPr>
          <p:nvPr>
            <p:ph type="sldNum" sz="quarter" idx="5"/>
          </p:nvPr>
        </p:nvSpPr>
        <p:spPr/>
        <p:txBody>
          <a:bodyPr/>
          <a:lstStyle/>
          <a:p>
            <a:fld id="{FEF222FA-78D3-4E12-BA9E-87AF152CCC44}" type="slidenum">
              <a:rPr lang="en-US" smtClean="0"/>
              <a:t>218</a:t>
            </a:fld>
            <a:endParaRPr lang="en-US"/>
          </a:p>
        </p:txBody>
      </p:sp>
    </p:spTree>
    <p:extLst>
      <p:ext uri="{BB962C8B-B14F-4D97-AF65-F5344CB8AC3E}">
        <p14:creationId xmlns:p14="http://schemas.microsoft.com/office/powerpoint/2010/main" val="1596425601"/>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Another possibility is proving convert assignments over a bigger part of Scheme. As far as I can tell, there aren’t really any other interesting interactions, but quote and </a:t>
            </a:r>
            <a:r>
              <a:rPr lang="en-US" sz="1800" b="0" i="0" u="none" strike="noStrike" dirty="0" err="1">
                <a:solidFill>
                  <a:srgbClr val="000000"/>
                </a:solidFill>
                <a:effectLst/>
                <a:latin typeface="Arial" panose="020B0604020202020204" pitchFamily="34" charset="0"/>
              </a:rPr>
              <a:t>quasiquote</a:t>
            </a:r>
            <a:r>
              <a:rPr lang="en-US" sz="1800" b="0" i="0" u="none" strike="noStrike" dirty="0">
                <a:solidFill>
                  <a:srgbClr val="000000"/>
                </a:solidFill>
                <a:effectLst/>
                <a:latin typeface="Arial" panose="020B0604020202020204" pitchFamily="34" charset="0"/>
              </a:rPr>
              <a:t> are pretty mysterious, so who knows</a:t>
            </a:r>
          </a:p>
        </p:txBody>
      </p:sp>
      <p:sp>
        <p:nvSpPr>
          <p:cNvPr id="4" name="Slide Number Placeholder 3"/>
          <p:cNvSpPr>
            <a:spLocks noGrp="1"/>
          </p:cNvSpPr>
          <p:nvPr>
            <p:ph type="sldNum" sz="quarter" idx="5"/>
          </p:nvPr>
        </p:nvSpPr>
        <p:spPr/>
        <p:txBody>
          <a:bodyPr/>
          <a:lstStyle/>
          <a:p>
            <a:fld id="{FEF222FA-78D3-4E12-BA9E-87AF152CCC44}" type="slidenum">
              <a:rPr lang="en-US" smtClean="0"/>
              <a:t>219</a:t>
            </a:fld>
            <a:endParaRPr lang="en-US"/>
          </a:p>
        </p:txBody>
      </p:sp>
    </p:spTree>
    <p:extLst>
      <p:ext uri="{BB962C8B-B14F-4D97-AF65-F5344CB8AC3E}">
        <p14:creationId xmlns:p14="http://schemas.microsoft.com/office/powerpoint/2010/main" val="4143556264"/>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Next, we can think about proving other passes. We already have a decent foundation of a formal semantics, so the next step here would be defining other passes over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However, other passes may operate on parts of the semantics that we didn’t include, so we may have to extend our semantics as well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There are also later passes for which we have to bring in other semantics like a semantics for x86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 ideal long term vision here would be a proof of the entire compiler</a:t>
            </a:r>
          </a:p>
        </p:txBody>
      </p:sp>
      <p:sp>
        <p:nvSpPr>
          <p:cNvPr id="4" name="Slide Number Placeholder 3"/>
          <p:cNvSpPr>
            <a:spLocks noGrp="1"/>
          </p:cNvSpPr>
          <p:nvPr>
            <p:ph type="sldNum" sz="quarter" idx="5"/>
          </p:nvPr>
        </p:nvSpPr>
        <p:spPr/>
        <p:txBody>
          <a:bodyPr/>
          <a:lstStyle/>
          <a:p>
            <a:fld id="{FEF222FA-78D3-4E12-BA9E-87AF152CCC44}" type="slidenum">
              <a:rPr lang="en-US" smtClean="0"/>
              <a:t>220</a:t>
            </a:fld>
            <a:endParaRPr lang="en-US"/>
          </a:p>
        </p:txBody>
      </p:sp>
    </p:spTree>
    <p:extLst>
      <p:ext uri="{BB962C8B-B14F-4D97-AF65-F5344CB8AC3E}">
        <p14:creationId xmlns:p14="http://schemas.microsoft.com/office/powerpoint/2010/main" val="3266750958"/>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With that, we conclude our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221</a:t>
            </a:fld>
            <a:endParaRPr lang="en-US"/>
          </a:p>
        </p:txBody>
      </p:sp>
    </p:spTree>
    <p:extLst>
      <p:ext uri="{BB962C8B-B14F-4D97-AF65-F5344CB8AC3E}">
        <p14:creationId xmlns:p14="http://schemas.microsoft.com/office/powerpoint/2010/main" val="7004376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There are a few other verified compilers projects that are worth mentioning</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err="1">
                <a:solidFill>
                  <a:srgbClr val="000000"/>
                </a:solidFill>
                <a:effectLst/>
                <a:latin typeface="Arial" panose="020B0604020202020204" pitchFamily="34" charset="0"/>
              </a:rPr>
              <a:t>CakeML</a:t>
            </a:r>
            <a:r>
              <a:rPr lang="en-US" sz="1800" b="0" i="0" u="none" strike="noStrike" dirty="0">
                <a:solidFill>
                  <a:srgbClr val="000000"/>
                </a:solidFill>
                <a:effectLst/>
                <a:latin typeface="Arial" panose="020B0604020202020204" pitchFamily="34" charset="0"/>
              </a:rPr>
              <a:t> is a verified compiler for a subset of ML</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err="1">
                <a:solidFill>
                  <a:srgbClr val="000000"/>
                </a:solidFill>
                <a:effectLst/>
                <a:latin typeface="Arial" panose="020B0604020202020204" pitchFamily="34" charset="0"/>
              </a:rPr>
              <a:t>CertiCoq</a:t>
            </a:r>
            <a:r>
              <a:rPr lang="en-US" sz="1800" b="0" i="0" u="none" strike="noStrike" dirty="0">
                <a:solidFill>
                  <a:srgbClr val="000000"/>
                </a:solidFill>
                <a:effectLst/>
                <a:latin typeface="Arial" panose="020B0604020202020204" pitchFamily="34" charset="0"/>
              </a:rPr>
              <a:t> is a verified compiler for </a:t>
            </a:r>
            <a:r>
              <a:rPr lang="en-US" sz="1800" b="0" i="0" u="none" strike="noStrike" dirty="0" err="1">
                <a:solidFill>
                  <a:srgbClr val="000000"/>
                </a:solidFill>
                <a:effectLst/>
                <a:latin typeface="Arial" panose="020B0604020202020204" pitchFamily="34" charset="0"/>
              </a:rPr>
              <a:t>Gallina</a:t>
            </a:r>
            <a:r>
              <a:rPr lang="en-US" sz="1800" b="0" i="0" u="none" strike="noStrike" dirty="0">
                <a:solidFill>
                  <a:srgbClr val="000000"/>
                </a:solidFill>
                <a:effectLst/>
                <a:latin typeface="Arial" panose="020B0604020202020204" pitchFamily="34" charset="0"/>
              </a:rPr>
              <a:t>, which is the language that Coq uses to implement the </a:t>
            </a:r>
            <a:r>
              <a:rPr lang="en-US" sz="1800" b="0" i="0" u="none" strike="noStrike" dirty="0" err="1">
                <a:solidFill>
                  <a:srgbClr val="000000"/>
                </a:solidFill>
                <a:effectLst/>
                <a:latin typeface="Arial" panose="020B0604020202020204" pitchFamily="34" charset="0"/>
              </a:rPr>
              <a:t>Calclulus</a:t>
            </a:r>
            <a:r>
              <a:rPr lang="en-US" sz="1800" b="0" i="0" u="none" strike="noStrike" dirty="0">
                <a:solidFill>
                  <a:srgbClr val="000000"/>
                </a:solidFill>
                <a:effectLst/>
                <a:latin typeface="Arial" panose="020B0604020202020204" pitchFamily="34" charset="0"/>
              </a:rPr>
              <a:t> of Constructions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Finally, there have been various extensions to </a:t>
            </a:r>
            <a:r>
              <a:rPr lang="en-US" sz="1800" b="0" i="0" u="none" strike="noStrike" dirty="0" err="1">
                <a:solidFill>
                  <a:srgbClr val="000000"/>
                </a:solidFill>
                <a:effectLst/>
                <a:latin typeface="Arial" panose="020B0604020202020204" pitchFamily="34" charset="0"/>
              </a:rPr>
              <a:t>CompCert</a:t>
            </a:r>
            <a:r>
              <a:rPr lang="en-US" sz="1800" b="0" i="0" u="none" strike="noStrike" dirty="0">
                <a:solidFill>
                  <a:srgbClr val="000000"/>
                </a:solidFill>
                <a:effectLst/>
                <a:latin typeface="Arial" panose="020B0604020202020204" pitchFamily="34" charset="0"/>
              </a:rPr>
              <a:t>, such as extending it to a subset of C that supports concurrency</a:t>
            </a:r>
          </a:p>
        </p:txBody>
      </p:sp>
      <p:sp>
        <p:nvSpPr>
          <p:cNvPr id="4" name="Slide Number Placeholder 3"/>
          <p:cNvSpPr>
            <a:spLocks noGrp="1"/>
          </p:cNvSpPr>
          <p:nvPr>
            <p:ph type="sldNum" sz="quarter" idx="5"/>
          </p:nvPr>
        </p:nvSpPr>
        <p:spPr/>
        <p:txBody>
          <a:bodyPr/>
          <a:lstStyle/>
          <a:p>
            <a:fld id="{FEF222FA-78D3-4E12-BA9E-87AF152CCC44}" type="slidenum">
              <a:rPr lang="en-US" smtClean="0"/>
              <a:t>25</a:t>
            </a:fld>
            <a:endParaRPr lang="en-US"/>
          </a:p>
        </p:txBody>
      </p:sp>
    </p:spTree>
    <p:extLst>
      <p:ext uri="{BB962C8B-B14F-4D97-AF65-F5344CB8AC3E}">
        <p14:creationId xmlns:p14="http://schemas.microsoft.com/office/powerpoint/2010/main" val="11265947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Originally an attempt to build a LISP dialect for modeling actor-based concurrency,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While LISP supported lambda expressions, Steele and Sussman discovered they could greatly simplify LISP by following the semantics of the lambda calculus even more closely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This specifically meant using static scoping and call-by-value evaluation which more accurately follows the way the call-by-value lambda calculus 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Other important features include first class functions, </a:t>
            </a:r>
            <a:r>
              <a:rPr lang="en-US" sz="1800" dirty="0" err="1"/>
              <a:t>homoiconity</a:t>
            </a:r>
            <a:r>
              <a:rPr lang="en-US" sz="1800" dirty="0"/>
              <a:t>, and mutation. Though now it is also known for its macros, these were not in the original version</a:t>
            </a: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27</a:t>
            </a:fld>
            <a:endParaRPr lang="en-US"/>
          </a:p>
        </p:txBody>
      </p:sp>
    </p:spTree>
    <p:extLst>
      <p:ext uri="{BB962C8B-B14F-4D97-AF65-F5344CB8AC3E}">
        <p14:creationId xmlns:p14="http://schemas.microsoft.com/office/powerpoint/2010/main" val="5772506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Scheme has a standard in the form of the Revised n Report on the Algorithmic Language Scheme</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Current version is R7RS, but we looked at R6RS because the compiler we are reasoning about is based on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R6RS includes a formal semantics for a subset of Scheme, as well as an implementation of the semantics, which we use for one of our validation frameworks</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28</a:t>
            </a:fld>
            <a:endParaRPr lang="en-US"/>
          </a:p>
        </p:txBody>
      </p:sp>
    </p:spTree>
    <p:extLst>
      <p:ext uri="{BB962C8B-B14F-4D97-AF65-F5344CB8AC3E}">
        <p14:creationId xmlns:p14="http://schemas.microsoft.com/office/powerpoint/2010/main" val="32357901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Chez Scheme is an implementation of the R6RS standard, </a:t>
            </a:r>
            <a:r>
              <a:rPr lang="en-US" sz="1800" b="0" i="0" u="none" strike="noStrike" dirty="0">
                <a:solidFill>
                  <a:srgbClr val="000000"/>
                </a:solidFill>
                <a:effectLst/>
                <a:latin typeface="Arial" panose="020B0604020202020204" pitchFamily="34" charset="0"/>
              </a:rPr>
              <a:t>with an emphasis on performance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Also adds features like a C interface and concurrency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Bought by Cisco in 2011 and made open source in 2016</a:t>
            </a:r>
          </a:p>
        </p:txBody>
      </p:sp>
      <p:sp>
        <p:nvSpPr>
          <p:cNvPr id="4" name="Slide Number Placeholder 3"/>
          <p:cNvSpPr>
            <a:spLocks noGrp="1"/>
          </p:cNvSpPr>
          <p:nvPr>
            <p:ph type="sldNum" sz="quarter" idx="5"/>
          </p:nvPr>
        </p:nvSpPr>
        <p:spPr/>
        <p:txBody>
          <a:bodyPr/>
          <a:lstStyle/>
          <a:p>
            <a:fld id="{FEF222FA-78D3-4E12-BA9E-87AF152CCC44}" type="slidenum">
              <a:rPr lang="en-US" smtClean="0"/>
              <a:t>29</a:t>
            </a:fld>
            <a:endParaRPr lang="en-US"/>
          </a:p>
        </p:txBody>
      </p:sp>
    </p:spTree>
    <p:extLst>
      <p:ext uri="{BB962C8B-B14F-4D97-AF65-F5344CB8AC3E}">
        <p14:creationId xmlns:p14="http://schemas.microsoft.com/office/powerpoint/2010/main" val="4462674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compiler for Chez Scheme utilizes the </a:t>
            </a:r>
            <a:r>
              <a:rPr lang="en-US" sz="1800" dirty="0" err="1"/>
              <a:t>Nanopass</a:t>
            </a:r>
            <a:r>
              <a:rPr lang="en-US" sz="1800" dirty="0"/>
              <a:t> framework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err="1">
                <a:solidFill>
                  <a:srgbClr val="000000"/>
                </a:solidFill>
                <a:effectLst/>
                <a:latin typeface="Arial" panose="020B0604020202020204" pitchFamily="34" charset="0"/>
              </a:rPr>
              <a:t>Nanopass</a:t>
            </a:r>
            <a:r>
              <a:rPr lang="en-US" sz="1800" b="0" i="0" u="none" strike="noStrike" dirty="0">
                <a:solidFill>
                  <a:srgbClr val="000000"/>
                </a:solidFill>
                <a:effectLst/>
                <a:latin typeface="Arial" panose="020B0604020202020204" pitchFamily="34" charset="0"/>
              </a:rPr>
              <a:t> is a DSL for easily defining intermediate languages and passes between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Focused on very small changes from pass to pass </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30</a:t>
            </a:fld>
            <a:endParaRPr lang="en-US"/>
          </a:p>
        </p:txBody>
      </p:sp>
    </p:spTree>
    <p:extLst>
      <p:ext uri="{BB962C8B-B14F-4D97-AF65-F5344CB8AC3E}">
        <p14:creationId xmlns:p14="http://schemas.microsoft.com/office/powerpoint/2010/main" val="28669909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This is an example of a language definition in the </a:t>
            </a:r>
            <a:r>
              <a:rPr lang="en-US" sz="1800" dirty="0" err="1"/>
              <a:t>Nanopass</a:t>
            </a:r>
            <a:r>
              <a:rPr lang="en-US" sz="1800" dirty="0"/>
              <a:t> framework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As you can see, we define a language called L4 which extends the L3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next line tells us that the pass that goes from L3 to L4 expects a case lambda expression as an argument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Finally, the last two lines tell us that L4 is L3 without set! expressions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This language corresponds to the pass that we are verifying </a:t>
            </a:r>
          </a:p>
        </p:txBody>
      </p:sp>
      <p:sp>
        <p:nvSpPr>
          <p:cNvPr id="4" name="Slide Number Placeholder 3"/>
          <p:cNvSpPr>
            <a:spLocks noGrp="1"/>
          </p:cNvSpPr>
          <p:nvPr>
            <p:ph type="sldNum" sz="quarter" idx="5"/>
          </p:nvPr>
        </p:nvSpPr>
        <p:spPr/>
        <p:txBody>
          <a:bodyPr/>
          <a:lstStyle/>
          <a:p>
            <a:fld id="{FEF222FA-78D3-4E12-BA9E-87AF152CCC44}" type="slidenum">
              <a:rPr lang="en-US" smtClean="0"/>
              <a:t>31</a:t>
            </a:fld>
            <a:endParaRPr lang="en-US"/>
          </a:p>
        </p:txBody>
      </p:sp>
    </p:spTree>
    <p:extLst>
      <p:ext uri="{BB962C8B-B14F-4D97-AF65-F5344CB8AC3E}">
        <p14:creationId xmlns:p14="http://schemas.microsoft.com/office/powerpoint/2010/main" val="23265002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a:p>
            <a:endParaRPr lang="en-US" dirty="0"/>
          </a:p>
          <a:p>
            <a:r>
              <a:rPr lang="en-US" dirty="0"/>
              <a:t>Now we are going to get into the proof itself</a:t>
            </a:r>
          </a:p>
        </p:txBody>
      </p:sp>
      <p:sp>
        <p:nvSpPr>
          <p:cNvPr id="4" name="Slide Number Placeholder 3"/>
          <p:cNvSpPr>
            <a:spLocks noGrp="1"/>
          </p:cNvSpPr>
          <p:nvPr>
            <p:ph type="sldNum" sz="quarter" idx="5"/>
          </p:nvPr>
        </p:nvSpPr>
        <p:spPr/>
        <p:txBody>
          <a:bodyPr/>
          <a:lstStyle/>
          <a:p>
            <a:fld id="{FEF222FA-78D3-4E12-BA9E-87AF152CCC44}" type="slidenum">
              <a:rPr lang="en-US" smtClean="0"/>
              <a:t>32</a:t>
            </a:fld>
            <a:endParaRPr lang="en-US"/>
          </a:p>
        </p:txBody>
      </p:sp>
    </p:spTree>
    <p:extLst>
      <p:ext uri="{BB962C8B-B14F-4D97-AF65-F5344CB8AC3E}">
        <p14:creationId xmlns:p14="http://schemas.microsoft.com/office/powerpoint/2010/main" val="17282727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so, we will define the syntax and semantics for the restricted version of Scheme that we are reasoning about</a:t>
            </a:r>
          </a:p>
          <a:p>
            <a:endParaRPr lang="en-US" dirty="0"/>
          </a:p>
          <a:p>
            <a:r>
              <a:rPr lang="en-US" dirty="0"/>
              <a:t>Then, we will define the compiler pass over that language</a:t>
            </a:r>
          </a:p>
        </p:txBody>
      </p:sp>
      <p:sp>
        <p:nvSpPr>
          <p:cNvPr id="4" name="Slide Number Placeholder 3"/>
          <p:cNvSpPr>
            <a:spLocks noGrp="1"/>
          </p:cNvSpPr>
          <p:nvPr>
            <p:ph type="sldNum" sz="quarter" idx="5"/>
          </p:nvPr>
        </p:nvSpPr>
        <p:spPr/>
        <p:txBody>
          <a:bodyPr/>
          <a:lstStyle/>
          <a:p>
            <a:fld id="{FEF222FA-78D3-4E12-BA9E-87AF152CCC44}" type="slidenum">
              <a:rPr lang="en-US" smtClean="0"/>
              <a:t>33</a:t>
            </a:fld>
            <a:endParaRPr lang="en-US"/>
          </a:p>
        </p:txBody>
      </p:sp>
    </p:spTree>
    <p:extLst>
      <p:ext uri="{BB962C8B-B14F-4D97-AF65-F5344CB8AC3E}">
        <p14:creationId xmlns:p14="http://schemas.microsoft.com/office/powerpoint/2010/main" val="4015275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Everywhere means everywhere - including in safety critical settings like airplanes, medical equipment, and nuclear reactors.</a:t>
            </a:r>
            <a:endParaRPr lang="en-US" dirty="0">
              <a:effectLst/>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5</a:t>
            </a:fld>
            <a:endParaRPr lang="en-US"/>
          </a:p>
        </p:txBody>
      </p:sp>
    </p:spTree>
    <p:extLst>
      <p:ext uri="{BB962C8B-B14F-4D97-AF65-F5344CB8AC3E}">
        <p14:creationId xmlns:p14="http://schemas.microsoft.com/office/powerpoint/2010/main" val="12340787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We begin with our expressions - expressions can be a procedure or non-procedure (more on that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Otherwise, they are one of the following six expressions: begin, if, application, set!, values, or a variable</a:t>
            </a:r>
          </a:p>
        </p:txBody>
      </p:sp>
      <p:sp>
        <p:nvSpPr>
          <p:cNvPr id="4" name="Slide Number Placeholder 3"/>
          <p:cNvSpPr>
            <a:spLocks noGrp="1"/>
          </p:cNvSpPr>
          <p:nvPr>
            <p:ph type="sldNum" sz="quarter" idx="5"/>
          </p:nvPr>
        </p:nvSpPr>
        <p:spPr/>
        <p:txBody>
          <a:bodyPr/>
          <a:lstStyle/>
          <a:p>
            <a:fld id="{FEF222FA-78D3-4E12-BA9E-87AF152CCC44}" type="slidenum">
              <a:rPr lang="en-US" smtClean="0"/>
              <a:t>34</a:t>
            </a:fld>
            <a:endParaRPr lang="en-US"/>
          </a:p>
        </p:txBody>
      </p:sp>
    </p:spTree>
    <p:extLst>
      <p:ext uri="{BB962C8B-B14F-4D97-AF65-F5344CB8AC3E}">
        <p14:creationId xmlns:p14="http://schemas.microsoft.com/office/powerpoint/2010/main" val="3073039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Expressions that aren’t one of those six are considered a value</a:t>
            </a:r>
          </a:p>
        </p:txBody>
      </p:sp>
      <p:sp>
        <p:nvSpPr>
          <p:cNvPr id="4" name="Slide Number Placeholder 3"/>
          <p:cNvSpPr>
            <a:spLocks noGrp="1"/>
          </p:cNvSpPr>
          <p:nvPr>
            <p:ph type="sldNum" sz="quarter" idx="5"/>
          </p:nvPr>
        </p:nvSpPr>
        <p:spPr/>
        <p:txBody>
          <a:bodyPr/>
          <a:lstStyle/>
          <a:p>
            <a:fld id="{FEF222FA-78D3-4E12-BA9E-87AF152CCC44}" type="slidenum">
              <a:rPr lang="en-US" smtClean="0"/>
              <a:t>35</a:t>
            </a:fld>
            <a:endParaRPr lang="en-US"/>
          </a:p>
        </p:txBody>
      </p:sp>
    </p:spTree>
    <p:extLst>
      <p:ext uri="{BB962C8B-B14F-4D97-AF65-F5344CB8AC3E}">
        <p14:creationId xmlns:p14="http://schemas.microsoft.com/office/powerpoint/2010/main" val="12988213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Next, non procedures are pair pointers, the null value, integers, and true and false</a:t>
            </a:r>
          </a:p>
        </p:txBody>
      </p:sp>
      <p:sp>
        <p:nvSpPr>
          <p:cNvPr id="4" name="Slide Number Placeholder 3"/>
          <p:cNvSpPr>
            <a:spLocks noGrp="1"/>
          </p:cNvSpPr>
          <p:nvPr>
            <p:ph type="sldNum" sz="quarter" idx="5"/>
          </p:nvPr>
        </p:nvSpPr>
        <p:spPr/>
        <p:txBody>
          <a:bodyPr/>
          <a:lstStyle/>
          <a:p>
            <a:fld id="{FEF222FA-78D3-4E12-BA9E-87AF152CCC44}" type="slidenum">
              <a:rPr lang="en-US" smtClean="0"/>
              <a:t>36</a:t>
            </a:fld>
            <a:endParaRPr lang="en-US"/>
          </a:p>
        </p:txBody>
      </p:sp>
    </p:spTree>
    <p:extLst>
      <p:ext uri="{BB962C8B-B14F-4D97-AF65-F5344CB8AC3E}">
        <p14:creationId xmlns:p14="http://schemas.microsoft.com/office/powerpoint/2010/main" val="18561656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Procedures are, well, procedures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We have lambda expressions with one or zero arguments,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List procedures car </a:t>
            </a:r>
            <a:r>
              <a:rPr lang="en-US" sz="1800" b="0" i="0" u="none" strike="noStrike" dirty="0" err="1">
                <a:solidFill>
                  <a:srgbClr val="000000"/>
                </a:solidFill>
                <a:effectLst/>
                <a:latin typeface="Arial" panose="020B0604020202020204" pitchFamily="34" charset="0"/>
              </a:rPr>
              <a:t>cdr</a:t>
            </a:r>
            <a:r>
              <a:rPr lang="en-US" sz="1800" b="0" i="0" u="none" strike="noStrike" dirty="0">
                <a:solidFill>
                  <a:srgbClr val="000000"/>
                </a:solidFill>
                <a:effectLst/>
                <a:latin typeface="Arial" panose="020B0604020202020204" pitchFamily="34" charset="0"/>
              </a:rPr>
              <a:t> and cons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List mutation procedures set-car! And set-</a:t>
            </a:r>
            <a:r>
              <a:rPr lang="en-US" sz="1800" b="0" i="0" u="none" strike="noStrike" dirty="0" err="1">
                <a:solidFill>
                  <a:srgbClr val="000000"/>
                </a:solidFill>
                <a:effectLst/>
                <a:latin typeface="Arial" panose="020B0604020202020204" pitchFamily="34" charset="0"/>
              </a:rPr>
              <a:t>cdr</a:t>
            </a:r>
            <a:r>
              <a:rPr lang="en-US" sz="1800" b="0" i="0" u="none" strike="noStrike" dirty="0">
                <a:solidFill>
                  <a:srgbClr val="000000"/>
                </a:solidFill>
                <a:effectLst/>
                <a:latin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and finally arithmetic procedures</a:t>
            </a:r>
          </a:p>
        </p:txBody>
      </p:sp>
      <p:sp>
        <p:nvSpPr>
          <p:cNvPr id="4" name="Slide Number Placeholder 3"/>
          <p:cNvSpPr>
            <a:spLocks noGrp="1"/>
          </p:cNvSpPr>
          <p:nvPr>
            <p:ph type="sldNum" sz="quarter" idx="5"/>
          </p:nvPr>
        </p:nvSpPr>
        <p:spPr/>
        <p:txBody>
          <a:bodyPr/>
          <a:lstStyle/>
          <a:p>
            <a:fld id="{FEF222FA-78D3-4E12-BA9E-87AF152CCC44}" type="slidenum">
              <a:rPr lang="en-US" smtClean="0"/>
              <a:t>37</a:t>
            </a:fld>
            <a:endParaRPr lang="en-US"/>
          </a:p>
        </p:txBody>
      </p:sp>
    </p:spTree>
    <p:extLst>
      <p:ext uri="{BB962C8B-B14F-4D97-AF65-F5344CB8AC3E}">
        <p14:creationId xmlns:p14="http://schemas.microsoft.com/office/powerpoint/2010/main" val="40433894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Thats</a:t>
            </a:r>
            <a:r>
              <a:rPr lang="en-US" sz="1800" dirty="0"/>
              <a:t> the basic syntax of our language, but there are a couple special things I want to talk about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38</a:t>
            </a:fld>
            <a:endParaRPr lang="en-US"/>
          </a:p>
        </p:txBody>
      </p:sp>
    </p:spTree>
    <p:extLst>
      <p:ext uri="{BB962C8B-B14F-4D97-AF65-F5344CB8AC3E}">
        <p14:creationId xmlns:p14="http://schemas.microsoft.com/office/powerpoint/2010/main" val="26852449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8CC13F7-A0C5-4C9C-975A-4334721889C4}"/>
              </a:ext>
            </a:extLst>
          </p:cNvPr>
          <p:cNvSpPr>
            <a:spLocks noGrp="1"/>
          </p:cNvSpPr>
          <p:nvPr>
            <p:ph type="body" idx="1"/>
          </p:nvPr>
        </p:nvSpPr>
        <p:spPr/>
        <p:txBody>
          <a:bodyPr/>
          <a:lstStyle/>
          <a:p>
            <a:r>
              <a:rPr lang="en-US" dirty="0"/>
              <a:t>The first thing has to do with our values expression</a:t>
            </a:r>
          </a:p>
          <a:p>
            <a:endParaRPr lang="en-US" dirty="0"/>
          </a:p>
          <a:p>
            <a:r>
              <a:rPr lang="en-US" dirty="0"/>
              <a:t>In the original R6RS semantics, values is used to handle multiple value returns</a:t>
            </a:r>
          </a:p>
          <a:p>
            <a:endParaRPr lang="en-US" dirty="0"/>
          </a:p>
          <a:p>
            <a:r>
              <a:rPr lang="en-US" dirty="0"/>
              <a:t>We do not support that feature, but some of the semantic rules use these values expressions, and so we kept them in to be as close as possible to the semantics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58C5115-9542-4AC1-B88A-6E40F4CD6E63}"/>
              </a:ext>
            </a:extLst>
          </p:cNvPr>
          <p:cNvSpPr>
            <a:spLocks noGrp="1"/>
          </p:cNvSpPr>
          <p:nvPr>
            <p:ph type="body" idx="1"/>
          </p:nvPr>
        </p:nvSpPr>
        <p:spPr/>
        <p:txBody>
          <a:bodyPr/>
          <a:lstStyle/>
          <a:p>
            <a:r>
              <a:rPr lang="en-US" dirty="0"/>
              <a:t>The next thing is that we only support lambda expressions with one or less arguments and one body expression</a:t>
            </a:r>
          </a:p>
          <a:p>
            <a:endParaRPr lang="en-US" dirty="0"/>
          </a:p>
          <a:p>
            <a:r>
              <a:rPr lang="en-US" dirty="0"/>
              <a:t>Again, the original semantics supports multiple argument, multi body lambdas, but we excluded that feature for simplicity, while still maintaining the structure of the relevant semantic rules, which we’ll see in a bit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58C5115-9542-4AC1-B88A-6E40F4CD6E63}"/>
              </a:ext>
            </a:extLst>
          </p:cNvPr>
          <p:cNvSpPr>
            <a:spLocks noGrp="1"/>
          </p:cNvSpPr>
          <p:nvPr>
            <p:ph type="body" idx="1"/>
          </p:nvPr>
        </p:nvSpPr>
        <p:spPr/>
        <p:txBody>
          <a:bodyPr/>
          <a:lstStyle/>
          <a:p>
            <a:r>
              <a:rPr lang="en-US" dirty="0"/>
              <a:t>Finally, you may noticed that we have mutation in our language</a:t>
            </a:r>
          </a:p>
          <a:p>
            <a:endParaRPr lang="en-US" dirty="0"/>
          </a:p>
          <a:p>
            <a:r>
              <a:rPr lang="en-US" dirty="0"/>
              <a:t>While we don’t support top level variables, we still support mutation in local scope, and so we need a way of storing bindings to be able to update them </a:t>
            </a:r>
          </a:p>
        </p:txBody>
      </p:sp>
    </p:spTree>
    <p:extLst>
      <p:ext uri="{BB962C8B-B14F-4D97-AF65-F5344CB8AC3E}">
        <p14:creationId xmlns:p14="http://schemas.microsoft.com/office/powerpoint/2010/main" val="2068470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We do so using a store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store is a list of our current bindings for expressions to be able to access</a:t>
            </a:r>
          </a:p>
        </p:txBody>
      </p:sp>
      <p:sp>
        <p:nvSpPr>
          <p:cNvPr id="4" name="Slide Number Placeholder 3"/>
          <p:cNvSpPr>
            <a:spLocks noGrp="1"/>
          </p:cNvSpPr>
          <p:nvPr>
            <p:ph type="sldNum" sz="quarter" idx="5"/>
          </p:nvPr>
        </p:nvSpPr>
        <p:spPr/>
        <p:txBody>
          <a:bodyPr/>
          <a:lstStyle/>
          <a:p>
            <a:fld id="{FEF222FA-78D3-4E12-BA9E-87AF152CCC44}" type="slidenum">
              <a:rPr lang="en-US" smtClean="0"/>
              <a:t>42</a:t>
            </a:fld>
            <a:endParaRPr lang="en-US"/>
          </a:p>
        </p:txBody>
      </p:sp>
    </p:spTree>
    <p:extLst>
      <p:ext uri="{BB962C8B-B14F-4D97-AF65-F5344CB8AC3E}">
        <p14:creationId xmlns:p14="http://schemas.microsoft.com/office/powerpoint/2010/main" val="2932763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Store locations can either bind a variable to a value or a pair pointer to a list </a:t>
            </a: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43</a:t>
            </a:fld>
            <a:endParaRPr lang="en-US"/>
          </a:p>
        </p:txBody>
      </p:sp>
    </p:spTree>
    <p:extLst>
      <p:ext uri="{BB962C8B-B14F-4D97-AF65-F5344CB8AC3E}">
        <p14:creationId xmlns:p14="http://schemas.microsoft.com/office/powerpoint/2010/main" val="20849106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We can observe this situation in many areas because complexity of hardware is increasing across the board</a:t>
            </a:r>
            <a:endParaRPr lang="en-US" dirty="0">
              <a:effectLst/>
            </a:endParaRPr>
          </a:p>
          <a:p>
            <a:pPr rtl="0">
              <a:spcBef>
                <a:spcPts val="0"/>
              </a:spcBef>
              <a:spcAft>
                <a:spcPts val="0"/>
              </a:spcAft>
            </a:pPr>
            <a:br>
              <a:rPr lang="en-US" dirty="0"/>
            </a:br>
            <a:r>
              <a:rPr lang="en-US" sz="1800" b="0" i="0" u="none" strike="noStrike" dirty="0">
                <a:solidFill>
                  <a:srgbClr val="000000"/>
                </a:solidFill>
                <a:effectLst/>
                <a:latin typeface="Arial" panose="020B0604020202020204" pitchFamily="34" charset="0"/>
              </a:rPr>
              <a:t>Needless to say, software errors in equipment </a:t>
            </a:r>
            <a:r>
              <a:rPr lang="en-US" sz="1800" b="0" i="0" u="none" strike="noStrike" dirty="0" err="1">
                <a:solidFill>
                  <a:srgbClr val="000000"/>
                </a:solidFill>
                <a:effectLst/>
                <a:latin typeface="Arial" panose="020B0604020202020204" pitchFamily="34" charset="0"/>
              </a:rPr>
              <a:t>thats</a:t>
            </a:r>
            <a:r>
              <a:rPr lang="en-US" sz="1800" b="0" i="0" u="none" strike="noStrike" dirty="0">
                <a:solidFill>
                  <a:srgbClr val="000000"/>
                </a:solidFill>
                <a:effectLst/>
                <a:latin typeface="Arial" panose="020B0604020202020204" pitchFamily="34" charset="0"/>
              </a:rPr>
              <a:t> controlling your heart or at the local nuclear power plant are very bad </a:t>
            </a:r>
            <a:endParaRPr lang="en-US" dirty="0">
              <a:effectLst/>
            </a:endParaRPr>
          </a:p>
          <a:p>
            <a:pPr rtl="0">
              <a:spcBef>
                <a:spcPts val="0"/>
              </a:spcBef>
              <a:spcAft>
                <a:spcPts val="0"/>
              </a:spcAft>
            </a:pPr>
            <a:br>
              <a:rPr lang="en-US" dirty="0"/>
            </a:br>
            <a:r>
              <a:rPr lang="en-US" sz="1800" b="0" i="0" u="none" strike="noStrike" dirty="0">
                <a:solidFill>
                  <a:srgbClr val="000000"/>
                </a:solidFill>
                <a:effectLst/>
                <a:latin typeface="Arial" panose="020B0604020202020204" pitchFamily="34" charset="0"/>
              </a:rPr>
              <a:t>So, can we fix?</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FEF222FA-78D3-4E12-BA9E-87AF152CCC44}" type="slidenum">
              <a:rPr lang="en-US" smtClean="0"/>
              <a:t>6</a:t>
            </a:fld>
            <a:endParaRPr lang="en-US"/>
          </a:p>
        </p:txBody>
      </p:sp>
    </p:spTree>
    <p:extLst>
      <p:ext uri="{BB962C8B-B14F-4D97-AF65-F5344CB8AC3E}">
        <p14:creationId xmlns:p14="http://schemas.microsoft.com/office/powerpoint/2010/main" val="29501879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Therefore, we define programs in our language as a store and an expression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That means there is only one store for each program, and we will see how expressions access and update the store when we look at our semantic rules</a:t>
            </a:r>
          </a:p>
        </p:txBody>
      </p:sp>
      <p:sp>
        <p:nvSpPr>
          <p:cNvPr id="4" name="Slide Number Placeholder 3"/>
          <p:cNvSpPr>
            <a:spLocks noGrp="1"/>
          </p:cNvSpPr>
          <p:nvPr>
            <p:ph type="sldNum" sz="quarter" idx="5"/>
          </p:nvPr>
        </p:nvSpPr>
        <p:spPr/>
        <p:txBody>
          <a:bodyPr/>
          <a:lstStyle/>
          <a:p>
            <a:fld id="{FEF222FA-78D3-4E12-BA9E-87AF152CCC44}" type="slidenum">
              <a:rPr lang="en-US" smtClean="0"/>
              <a:t>44</a:t>
            </a:fld>
            <a:endParaRPr lang="en-US"/>
          </a:p>
        </p:txBody>
      </p:sp>
    </p:spTree>
    <p:extLst>
      <p:ext uri="{BB962C8B-B14F-4D97-AF65-F5344CB8AC3E}">
        <p14:creationId xmlns:p14="http://schemas.microsoft.com/office/powerpoint/2010/main" val="27467736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So lets look at a quick example of why we need a store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Imagine we have the following expression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This lambda takes an argument, sets it to 6, and then returns it</a:t>
            </a:r>
          </a:p>
        </p:txBody>
      </p:sp>
      <p:sp>
        <p:nvSpPr>
          <p:cNvPr id="4" name="Slide Number Placeholder 3"/>
          <p:cNvSpPr>
            <a:spLocks noGrp="1"/>
          </p:cNvSpPr>
          <p:nvPr>
            <p:ph type="sldNum" sz="quarter" idx="5"/>
          </p:nvPr>
        </p:nvSpPr>
        <p:spPr/>
        <p:txBody>
          <a:bodyPr/>
          <a:lstStyle/>
          <a:p>
            <a:fld id="{FEF222FA-78D3-4E12-BA9E-87AF152CCC44}" type="slidenum">
              <a:rPr lang="en-US" smtClean="0"/>
              <a:t>45</a:t>
            </a:fld>
            <a:endParaRPr lang="en-US"/>
          </a:p>
        </p:txBody>
      </p:sp>
    </p:spTree>
    <p:extLst>
      <p:ext uri="{BB962C8B-B14F-4D97-AF65-F5344CB8AC3E}">
        <p14:creationId xmlns:p14="http://schemas.microsoft.com/office/powerpoint/2010/main" val="9496931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We haven’t seen the semantic rules yet, but if we just apply naive substitution here, we will get an invalid expression – we cant set 3 to 6</a:t>
            </a:r>
          </a:p>
        </p:txBody>
      </p:sp>
      <p:sp>
        <p:nvSpPr>
          <p:cNvPr id="4" name="Slide Number Placeholder 3"/>
          <p:cNvSpPr>
            <a:spLocks noGrp="1"/>
          </p:cNvSpPr>
          <p:nvPr>
            <p:ph type="sldNum" sz="quarter" idx="5"/>
          </p:nvPr>
        </p:nvSpPr>
        <p:spPr/>
        <p:txBody>
          <a:bodyPr/>
          <a:lstStyle/>
          <a:p>
            <a:fld id="{FEF222FA-78D3-4E12-BA9E-87AF152CCC44}" type="slidenum">
              <a:rPr lang="en-US" smtClean="0"/>
              <a:t>46</a:t>
            </a:fld>
            <a:endParaRPr lang="en-US"/>
          </a:p>
        </p:txBody>
      </p:sp>
    </p:spTree>
    <p:extLst>
      <p:ext uri="{BB962C8B-B14F-4D97-AF65-F5344CB8AC3E}">
        <p14:creationId xmlns:p14="http://schemas.microsoft.com/office/powerpoint/2010/main" val="42362633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Now using the store, we can use a pointer for substitution to allow for mutation</a:t>
            </a:r>
          </a:p>
        </p:txBody>
      </p:sp>
      <p:sp>
        <p:nvSpPr>
          <p:cNvPr id="4" name="Slide Number Placeholder 3"/>
          <p:cNvSpPr>
            <a:spLocks noGrp="1"/>
          </p:cNvSpPr>
          <p:nvPr>
            <p:ph type="sldNum" sz="quarter" idx="5"/>
          </p:nvPr>
        </p:nvSpPr>
        <p:spPr/>
        <p:txBody>
          <a:bodyPr/>
          <a:lstStyle/>
          <a:p>
            <a:fld id="{FEF222FA-78D3-4E12-BA9E-87AF152CCC44}" type="slidenum">
              <a:rPr lang="en-US" smtClean="0"/>
              <a:t>47</a:t>
            </a:fld>
            <a:endParaRPr lang="en-US"/>
          </a:p>
        </p:txBody>
      </p:sp>
    </p:spTree>
    <p:extLst>
      <p:ext uri="{BB962C8B-B14F-4D97-AF65-F5344CB8AC3E}">
        <p14:creationId xmlns:p14="http://schemas.microsoft.com/office/powerpoint/2010/main" val="34800708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In this case, setting p to 6 will just update its value in the store </a:t>
            </a:r>
          </a:p>
        </p:txBody>
      </p:sp>
      <p:sp>
        <p:nvSpPr>
          <p:cNvPr id="4" name="Slide Number Placeholder 3"/>
          <p:cNvSpPr>
            <a:spLocks noGrp="1"/>
          </p:cNvSpPr>
          <p:nvPr>
            <p:ph type="sldNum" sz="quarter" idx="5"/>
          </p:nvPr>
        </p:nvSpPr>
        <p:spPr/>
        <p:txBody>
          <a:bodyPr/>
          <a:lstStyle/>
          <a:p>
            <a:fld id="{FEF222FA-78D3-4E12-BA9E-87AF152CCC44}" type="slidenum">
              <a:rPr lang="en-US" smtClean="0"/>
              <a:t>48</a:t>
            </a:fld>
            <a:endParaRPr lang="en-US"/>
          </a:p>
        </p:txBody>
      </p:sp>
    </p:spTree>
    <p:extLst>
      <p:ext uri="{BB962C8B-B14F-4D97-AF65-F5344CB8AC3E}">
        <p14:creationId xmlns:p14="http://schemas.microsoft.com/office/powerpoint/2010/main" val="20521289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defined the syntax for our language, we need to define a semantics</a:t>
            </a:r>
          </a:p>
        </p:txBody>
      </p:sp>
      <p:sp>
        <p:nvSpPr>
          <p:cNvPr id="4" name="Slide Number Placeholder 3"/>
          <p:cNvSpPr>
            <a:spLocks noGrp="1"/>
          </p:cNvSpPr>
          <p:nvPr>
            <p:ph type="sldNum" sz="quarter" idx="5"/>
          </p:nvPr>
        </p:nvSpPr>
        <p:spPr/>
        <p:txBody>
          <a:bodyPr/>
          <a:lstStyle/>
          <a:p>
            <a:fld id="{FEF222FA-78D3-4E12-BA9E-87AF152CCC44}" type="slidenum">
              <a:rPr lang="en-US" smtClean="0"/>
              <a:t>49</a:t>
            </a:fld>
            <a:endParaRPr lang="en-US"/>
          </a:p>
        </p:txBody>
      </p:sp>
    </p:spTree>
    <p:extLst>
      <p:ext uri="{BB962C8B-B14F-4D97-AF65-F5344CB8AC3E}">
        <p14:creationId xmlns:p14="http://schemas.microsoft.com/office/powerpoint/2010/main" val="33656233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Before we jump into the semantics, I want to talk a little bit about evaluation order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Imagine we have the following program. We have an if expression with this lambda application as its guard, and two branches – p and a begin expression</a:t>
            </a:r>
          </a:p>
        </p:txBody>
      </p:sp>
      <p:sp>
        <p:nvSpPr>
          <p:cNvPr id="4" name="Slide Number Placeholder 3"/>
          <p:cNvSpPr>
            <a:spLocks noGrp="1"/>
          </p:cNvSpPr>
          <p:nvPr>
            <p:ph type="sldNum" sz="quarter" idx="5"/>
          </p:nvPr>
        </p:nvSpPr>
        <p:spPr/>
        <p:txBody>
          <a:bodyPr/>
          <a:lstStyle/>
          <a:p>
            <a:fld id="{FEF222FA-78D3-4E12-BA9E-87AF152CCC44}" type="slidenum">
              <a:rPr lang="en-US" smtClean="0"/>
              <a:t>50</a:t>
            </a:fld>
            <a:endParaRPr lang="en-US"/>
          </a:p>
        </p:txBody>
      </p:sp>
    </p:spTree>
    <p:extLst>
      <p:ext uri="{BB962C8B-B14F-4D97-AF65-F5344CB8AC3E}">
        <p14:creationId xmlns:p14="http://schemas.microsoft.com/office/powerpoint/2010/main" val="13478681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There are a few different reducible expressions here, but I want to focus on these two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 application will evaluate to true, so we can see that the result for this program is supposed to be 3 since we should pick the first branch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But the set! expression is also reducible. If it were to be reduced first, then our program would return 6, which we don’t want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So we need to define an order of evaluation to make sure that our programs behave as we expect them to</a:t>
            </a:r>
          </a:p>
        </p:txBody>
      </p:sp>
      <p:sp>
        <p:nvSpPr>
          <p:cNvPr id="4" name="Slide Number Placeholder 3"/>
          <p:cNvSpPr>
            <a:spLocks noGrp="1"/>
          </p:cNvSpPr>
          <p:nvPr>
            <p:ph type="sldNum" sz="quarter" idx="5"/>
          </p:nvPr>
        </p:nvSpPr>
        <p:spPr/>
        <p:txBody>
          <a:bodyPr/>
          <a:lstStyle/>
          <a:p>
            <a:fld id="{FEF222FA-78D3-4E12-BA9E-87AF152CCC44}" type="slidenum">
              <a:rPr lang="en-US" smtClean="0"/>
              <a:t>51</a:t>
            </a:fld>
            <a:endParaRPr lang="en-US"/>
          </a:p>
        </p:txBody>
      </p:sp>
    </p:spTree>
    <p:extLst>
      <p:ext uri="{BB962C8B-B14F-4D97-AF65-F5344CB8AC3E}">
        <p14:creationId xmlns:p14="http://schemas.microsoft.com/office/powerpoint/2010/main" val="11124476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 way we do this is through evaluation contexts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Evaluation contexts are congruence rules that use holes and contexts to isolate sub-expressions for reduction in a way that enforces an evaluation order.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Lets look at the previous example using this simplified version of our evaluation contexts</a:t>
            </a:r>
          </a:p>
        </p:txBody>
      </p:sp>
      <p:sp>
        <p:nvSpPr>
          <p:cNvPr id="4" name="Slide Number Placeholder 3"/>
          <p:cNvSpPr>
            <a:spLocks noGrp="1"/>
          </p:cNvSpPr>
          <p:nvPr>
            <p:ph type="sldNum" sz="quarter" idx="5"/>
          </p:nvPr>
        </p:nvSpPr>
        <p:spPr/>
        <p:txBody>
          <a:bodyPr/>
          <a:lstStyle/>
          <a:p>
            <a:fld id="{FEF222FA-78D3-4E12-BA9E-87AF152CCC44}" type="slidenum">
              <a:rPr lang="en-US" smtClean="0"/>
              <a:t>52</a:t>
            </a:fld>
            <a:endParaRPr lang="en-US"/>
          </a:p>
        </p:txBody>
      </p:sp>
    </p:spTree>
    <p:extLst>
      <p:ext uri="{BB962C8B-B14F-4D97-AF65-F5344CB8AC3E}">
        <p14:creationId xmlns:p14="http://schemas.microsoft.com/office/powerpoint/2010/main" val="7791909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 first evaluation context we apply is C, which puts the store into the context</a:t>
            </a:r>
          </a:p>
        </p:txBody>
      </p:sp>
      <p:sp>
        <p:nvSpPr>
          <p:cNvPr id="4" name="Slide Number Placeholder 3"/>
          <p:cNvSpPr>
            <a:spLocks noGrp="1"/>
          </p:cNvSpPr>
          <p:nvPr>
            <p:ph type="sldNum" sz="quarter" idx="5"/>
          </p:nvPr>
        </p:nvSpPr>
        <p:spPr/>
        <p:txBody>
          <a:bodyPr/>
          <a:lstStyle/>
          <a:p>
            <a:fld id="{FEF222FA-78D3-4E12-BA9E-87AF152CCC44}" type="slidenum">
              <a:rPr lang="en-US" smtClean="0"/>
              <a:t>53</a:t>
            </a:fld>
            <a:endParaRPr lang="en-US"/>
          </a:p>
        </p:txBody>
      </p:sp>
    </p:spTree>
    <p:extLst>
      <p:ext uri="{BB962C8B-B14F-4D97-AF65-F5344CB8AC3E}">
        <p14:creationId xmlns:p14="http://schemas.microsoft.com/office/powerpoint/2010/main" val="18881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In general, static analysis is the process of examining source code.</a:t>
            </a:r>
            <a:endParaRPr lang="en-US" dirty="0">
              <a:effectLst/>
            </a:endParaRP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In our case, </a:t>
            </a:r>
            <a:r>
              <a:rPr lang="en-US" sz="1800" b="0" i="0" u="none" strike="noStrike">
                <a:solidFill>
                  <a:srgbClr val="000000"/>
                </a:solidFill>
                <a:effectLst/>
                <a:latin typeface="Arial" panose="020B0604020202020204" pitchFamily="34" charset="0"/>
              </a:rPr>
              <a:t>we want to do so to devise </a:t>
            </a:r>
            <a:r>
              <a:rPr lang="en-US" sz="1800" b="0" i="0" u="none" strike="noStrike" dirty="0">
                <a:solidFill>
                  <a:srgbClr val="000000"/>
                </a:solidFill>
                <a:effectLst/>
                <a:latin typeface="Arial" panose="020B0604020202020204" pitchFamily="34" charset="0"/>
              </a:rPr>
              <a:t>proofs that certain kinds of errors don’t occur</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Some analysis can be performed completely based on the syntax of a program – for ex, every line ending in a semi-colon.</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However, for more complex proofs, we give meaning to the source code using the semantics of its language, for ex to prove a program results in a certain value</a:t>
            </a:r>
            <a:endParaRPr lang="en-US" dirty="0">
              <a:effectLst/>
            </a:endParaRPr>
          </a:p>
          <a:p>
            <a:pPr rtl="0">
              <a:spcBef>
                <a:spcPts val="0"/>
              </a:spcBef>
              <a:spcAft>
                <a:spcPts val="0"/>
              </a:spcAft>
            </a:pPr>
            <a:endParaRPr lang="en-US" dirty="0">
              <a:effectLst/>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7</a:t>
            </a:fld>
            <a:endParaRPr lang="en-US"/>
          </a:p>
        </p:txBody>
      </p:sp>
    </p:spTree>
    <p:extLst>
      <p:ext uri="{BB962C8B-B14F-4D97-AF65-F5344CB8AC3E}">
        <p14:creationId xmlns:p14="http://schemas.microsoft.com/office/powerpoint/2010/main" val="37451886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We can see that our program is decomposed into a context and an expression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We can get our program back by replacing the hole in our context with the expression</a:t>
            </a:r>
          </a:p>
        </p:txBody>
      </p:sp>
      <p:sp>
        <p:nvSpPr>
          <p:cNvPr id="4" name="Slide Number Placeholder 3"/>
          <p:cNvSpPr>
            <a:spLocks noGrp="1"/>
          </p:cNvSpPr>
          <p:nvPr>
            <p:ph type="sldNum" sz="quarter" idx="5"/>
          </p:nvPr>
        </p:nvSpPr>
        <p:spPr/>
        <p:txBody>
          <a:bodyPr/>
          <a:lstStyle/>
          <a:p>
            <a:fld id="{FEF222FA-78D3-4E12-BA9E-87AF152CCC44}" type="slidenum">
              <a:rPr lang="en-US" smtClean="0"/>
              <a:t>54</a:t>
            </a:fld>
            <a:endParaRPr lang="en-US"/>
          </a:p>
        </p:txBody>
      </p:sp>
    </p:spTree>
    <p:extLst>
      <p:ext uri="{BB962C8B-B14F-4D97-AF65-F5344CB8AC3E}">
        <p14:creationId xmlns:p14="http://schemas.microsoft.com/office/powerpoint/2010/main" val="16718960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Next, we can apply the if evaluation context to further isolate the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Notice when we do this decomposing that we have to work our way from the outside in.</a:t>
            </a:r>
          </a:p>
        </p:txBody>
      </p:sp>
      <p:sp>
        <p:nvSpPr>
          <p:cNvPr id="4" name="Slide Number Placeholder 3"/>
          <p:cNvSpPr>
            <a:spLocks noGrp="1"/>
          </p:cNvSpPr>
          <p:nvPr>
            <p:ph type="sldNum" sz="quarter" idx="5"/>
          </p:nvPr>
        </p:nvSpPr>
        <p:spPr/>
        <p:txBody>
          <a:bodyPr/>
          <a:lstStyle/>
          <a:p>
            <a:fld id="{FEF222FA-78D3-4E12-BA9E-87AF152CCC44}" type="slidenum">
              <a:rPr lang="en-US" smtClean="0"/>
              <a:t>55</a:t>
            </a:fld>
            <a:endParaRPr lang="en-US"/>
          </a:p>
        </p:txBody>
      </p:sp>
    </p:spTree>
    <p:extLst>
      <p:ext uri="{BB962C8B-B14F-4D97-AF65-F5344CB8AC3E}">
        <p14:creationId xmlns:p14="http://schemas.microsoft.com/office/powerpoint/2010/main" val="41878710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Again, we can see that this would be equal to the original program if we plug our expression back into the hole in the context</a:t>
            </a:r>
          </a:p>
        </p:txBody>
      </p:sp>
      <p:sp>
        <p:nvSpPr>
          <p:cNvPr id="4" name="Slide Number Placeholder 3"/>
          <p:cNvSpPr>
            <a:spLocks noGrp="1"/>
          </p:cNvSpPr>
          <p:nvPr>
            <p:ph type="sldNum" sz="quarter" idx="5"/>
          </p:nvPr>
        </p:nvSpPr>
        <p:spPr/>
        <p:txBody>
          <a:bodyPr/>
          <a:lstStyle/>
          <a:p>
            <a:fld id="{FEF222FA-78D3-4E12-BA9E-87AF152CCC44}" type="slidenum">
              <a:rPr lang="en-US" smtClean="0"/>
              <a:t>56</a:t>
            </a:fld>
            <a:endParaRPr lang="en-US"/>
          </a:p>
        </p:txBody>
      </p:sp>
    </p:spTree>
    <p:extLst>
      <p:ext uri="{BB962C8B-B14F-4D97-AF65-F5344CB8AC3E}">
        <p14:creationId xmlns:p14="http://schemas.microsoft.com/office/powerpoint/2010/main" val="1702701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Finally, we can perform the application</a:t>
            </a:r>
          </a:p>
        </p:txBody>
      </p:sp>
      <p:sp>
        <p:nvSpPr>
          <p:cNvPr id="4" name="Slide Number Placeholder 3"/>
          <p:cNvSpPr>
            <a:spLocks noGrp="1"/>
          </p:cNvSpPr>
          <p:nvPr>
            <p:ph type="sldNum" sz="quarter" idx="5"/>
          </p:nvPr>
        </p:nvSpPr>
        <p:spPr/>
        <p:txBody>
          <a:bodyPr/>
          <a:lstStyle/>
          <a:p>
            <a:fld id="{FEF222FA-78D3-4E12-BA9E-87AF152CCC44}" type="slidenum">
              <a:rPr lang="en-US" smtClean="0"/>
              <a:t>57</a:t>
            </a:fld>
            <a:endParaRPr lang="en-US"/>
          </a:p>
        </p:txBody>
      </p:sp>
    </p:spTree>
    <p:extLst>
      <p:ext uri="{BB962C8B-B14F-4D97-AF65-F5344CB8AC3E}">
        <p14:creationId xmlns:p14="http://schemas.microsoft.com/office/powerpoint/2010/main" val="25059932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Then, since we have fully reduced our isolated expression, we can plug it back into the context</a:t>
            </a:r>
          </a:p>
        </p:txBody>
      </p:sp>
      <p:sp>
        <p:nvSpPr>
          <p:cNvPr id="4" name="Slide Number Placeholder 3"/>
          <p:cNvSpPr>
            <a:spLocks noGrp="1"/>
          </p:cNvSpPr>
          <p:nvPr>
            <p:ph type="sldNum" sz="quarter" idx="5"/>
          </p:nvPr>
        </p:nvSpPr>
        <p:spPr/>
        <p:txBody>
          <a:bodyPr/>
          <a:lstStyle/>
          <a:p>
            <a:fld id="{FEF222FA-78D3-4E12-BA9E-87AF152CCC44}" type="slidenum">
              <a:rPr lang="en-US" smtClean="0"/>
              <a:t>58</a:t>
            </a:fld>
            <a:endParaRPr lang="en-US"/>
          </a:p>
        </p:txBody>
      </p:sp>
    </p:spTree>
    <p:extLst>
      <p:ext uri="{BB962C8B-B14F-4D97-AF65-F5344CB8AC3E}">
        <p14:creationId xmlns:p14="http://schemas.microsoft.com/office/powerpoint/2010/main" val="10416494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59</a:t>
            </a:fld>
            <a:endParaRPr lang="en-US"/>
          </a:p>
        </p:txBody>
      </p:sp>
    </p:spTree>
    <p:extLst>
      <p:ext uri="{BB962C8B-B14F-4D97-AF65-F5344CB8AC3E}">
        <p14:creationId xmlns:p14="http://schemas.microsoft.com/office/powerpoint/2010/main" val="25969766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Here are some more evaluation contexts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Notice that each one specifies which of its sub expressions are allowed to be reduced – only the ones where a hole can be placed</a:t>
            </a:r>
          </a:p>
        </p:txBody>
      </p:sp>
      <p:sp>
        <p:nvSpPr>
          <p:cNvPr id="4" name="Slide Number Placeholder 3"/>
          <p:cNvSpPr>
            <a:spLocks noGrp="1"/>
          </p:cNvSpPr>
          <p:nvPr>
            <p:ph type="sldNum" sz="quarter" idx="5"/>
          </p:nvPr>
        </p:nvSpPr>
        <p:spPr/>
        <p:txBody>
          <a:bodyPr/>
          <a:lstStyle/>
          <a:p>
            <a:fld id="{FEF222FA-78D3-4E12-BA9E-87AF152CCC44}" type="slidenum">
              <a:rPr lang="en-US" smtClean="0"/>
              <a:t>60</a:t>
            </a:fld>
            <a:endParaRPr lang="en-US"/>
          </a:p>
        </p:txBody>
      </p:sp>
    </p:spTree>
    <p:extLst>
      <p:ext uri="{BB962C8B-B14F-4D97-AF65-F5344CB8AC3E}">
        <p14:creationId xmlns:p14="http://schemas.microsoft.com/office/powerpoint/2010/main" val="2952568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Here are our full evaluation contexts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In the original R6RS semantics, F star and F circle control where multiple values can occur – F star means the hole is expecting multiple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We do not support multiple values, but we left these in to follow the R6RS semantics more closely.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For now, just pretend F star and F circle are just F eval contexts. We will see the semantic rule that uses the star hole in a bit</a:t>
            </a:r>
          </a:p>
        </p:txBody>
      </p:sp>
      <p:sp>
        <p:nvSpPr>
          <p:cNvPr id="4" name="Slide Number Placeholder 3"/>
          <p:cNvSpPr>
            <a:spLocks noGrp="1"/>
          </p:cNvSpPr>
          <p:nvPr>
            <p:ph type="sldNum" sz="quarter" idx="5"/>
          </p:nvPr>
        </p:nvSpPr>
        <p:spPr/>
        <p:txBody>
          <a:bodyPr/>
          <a:lstStyle/>
          <a:p>
            <a:fld id="{FEF222FA-78D3-4E12-BA9E-87AF152CCC44}" type="slidenum">
              <a:rPr lang="en-US" smtClean="0"/>
              <a:t>61</a:t>
            </a:fld>
            <a:endParaRPr lang="en-US"/>
          </a:p>
        </p:txBody>
      </p:sp>
    </p:spTree>
    <p:extLst>
      <p:ext uri="{BB962C8B-B14F-4D97-AF65-F5344CB8AC3E}">
        <p14:creationId xmlns:p14="http://schemas.microsoft.com/office/powerpoint/2010/main" val="8903954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Here is our first semantic rule, </a:t>
            </a:r>
            <a:r>
              <a:rPr lang="en-US" sz="1800" b="0" i="0" u="none" strike="noStrike" dirty="0" err="1">
                <a:solidFill>
                  <a:srgbClr val="000000"/>
                </a:solidFill>
                <a:effectLst/>
                <a:latin typeface="Arial" panose="020B0604020202020204" pitchFamily="34" charset="0"/>
              </a:rPr>
              <a:t>beginC</a:t>
            </a: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Notice that it takes place inside of an evaluation context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 </a:t>
            </a:r>
            <a:r>
              <a:rPr lang="en-US" sz="1800" b="0" i="0" u="none" strike="noStrike" dirty="0" err="1">
                <a:solidFill>
                  <a:srgbClr val="000000"/>
                </a:solidFill>
                <a:effectLst/>
                <a:latin typeface="Arial" panose="020B0604020202020204" pitchFamily="34" charset="0"/>
              </a:rPr>
              <a:t>beginC</a:t>
            </a:r>
            <a:r>
              <a:rPr lang="en-US" sz="1800" b="0" i="0" u="none" strike="noStrike" dirty="0">
                <a:solidFill>
                  <a:srgbClr val="000000"/>
                </a:solidFill>
                <a:effectLst/>
                <a:latin typeface="Arial" panose="020B0604020202020204" pitchFamily="34" charset="0"/>
              </a:rPr>
              <a:t> rule removes values expressions from the front of a begin expression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Using the begin evaluation context, we can evaluate expressions from the front of a begin statement until we get to the last one</a:t>
            </a:r>
          </a:p>
        </p:txBody>
      </p:sp>
      <p:sp>
        <p:nvSpPr>
          <p:cNvPr id="4" name="Slide Number Placeholder 3"/>
          <p:cNvSpPr>
            <a:spLocks noGrp="1"/>
          </p:cNvSpPr>
          <p:nvPr>
            <p:ph type="sldNum" sz="quarter" idx="5"/>
          </p:nvPr>
        </p:nvSpPr>
        <p:spPr/>
        <p:txBody>
          <a:bodyPr/>
          <a:lstStyle/>
          <a:p>
            <a:fld id="{FEF222FA-78D3-4E12-BA9E-87AF152CCC44}" type="slidenum">
              <a:rPr lang="en-US" smtClean="0"/>
              <a:t>62</a:t>
            </a:fld>
            <a:endParaRPr lang="en-US"/>
          </a:p>
        </p:txBody>
      </p:sp>
    </p:spTree>
    <p:extLst>
      <p:ext uri="{BB962C8B-B14F-4D97-AF65-F5344CB8AC3E}">
        <p14:creationId xmlns:p14="http://schemas.microsoft.com/office/powerpoint/2010/main" val="27274865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However, notice that </a:t>
            </a:r>
            <a:r>
              <a:rPr lang="en-US" sz="1800" b="0" i="0" u="none" strike="noStrike" dirty="0" err="1">
                <a:solidFill>
                  <a:srgbClr val="000000"/>
                </a:solidFill>
                <a:effectLst/>
                <a:latin typeface="Arial" panose="020B0604020202020204" pitchFamily="34" charset="0"/>
              </a:rPr>
              <a:t>beginC</a:t>
            </a:r>
            <a:r>
              <a:rPr lang="en-US" sz="1800" b="0" i="0" u="none" strike="noStrike" dirty="0">
                <a:solidFill>
                  <a:srgbClr val="000000"/>
                </a:solidFill>
                <a:effectLst/>
                <a:latin typeface="Arial" panose="020B0604020202020204" pitchFamily="34" charset="0"/>
              </a:rPr>
              <a:t> removes values expressions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This is where the F star evaluation context and another rule called promote comes into play</a:t>
            </a:r>
          </a:p>
        </p:txBody>
      </p:sp>
      <p:sp>
        <p:nvSpPr>
          <p:cNvPr id="4" name="Slide Number Placeholder 3"/>
          <p:cNvSpPr>
            <a:spLocks noGrp="1"/>
          </p:cNvSpPr>
          <p:nvPr>
            <p:ph type="sldNum" sz="quarter" idx="5"/>
          </p:nvPr>
        </p:nvSpPr>
        <p:spPr/>
        <p:txBody>
          <a:bodyPr/>
          <a:lstStyle/>
          <a:p>
            <a:fld id="{FEF222FA-78D3-4E12-BA9E-87AF152CCC44}" type="slidenum">
              <a:rPr lang="en-US" smtClean="0"/>
              <a:t>63</a:t>
            </a:fld>
            <a:endParaRPr lang="en-US"/>
          </a:p>
        </p:txBody>
      </p:sp>
    </p:spTree>
    <p:extLst>
      <p:ext uri="{BB962C8B-B14F-4D97-AF65-F5344CB8AC3E}">
        <p14:creationId xmlns:p14="http://schemas.microsoft.com/office/powerpoint/2010/main" val="8190613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However, these proofs involving the semantics tend to make a critical assumption</a:t>
            </a:r>
          </a:p>
          <a:p>
            <a:pPr rtl="0">
              <a:spcBef>
                <a:spcPts val="0"/>
              </a:spcBef>
              <a:spcAft>
                <a:spcPts val="0"/>
              </a:spcAft>
            </a:pPr>
            <a:br>
              <a:rPr lang="en-US" sz="2800" dirty="0"/>
            </a:br>
            <a:r>
              <a:rPr lang="en-US" sz="1800" b="0" i="0" u="none" strike="noStrike" dirty="0">
                <a:solidFill>
                  <a:srgbClr val="000000"/>
                </a:solidFill>
                <a:effectLst/>
                <a:latin typeface="Arial" panose="020B0604020202020204" pitchFamily="34" charset="0"/>
              </a:rPr>
              <a:t>We assume that our proof about a program holds for its compiled version - essentially we are trusting that our compiler didn’t make an error</a:t>
            </a:r>
            <a:endParaRPr lang="en-US" sz="2800" dirty="0">
              <a:effectLst/>
            </a:endParaRPr>
          </a:p>
          <a:p>
            <a:pPr rtl="0">
              <a:spcBef>
                <a:spcPts val="0"/>
              </a:spcBef>
              <a:spcAft>
                <a:spcPts val="0"/>
              </a:spcAft>
            </a:pPr>
            <a:br>
              <a:rPr lang="en-US" sz="2800" dirty="0"/>
            </a:br>
            <a:r>
              <a:rPr lang="en-US" sz="1800" b="0" i="0" u="none" strike="noStrike" dirty="0">
                <a:solidFill>
                  <a:srgbClr val="000000"/>
                </a:solidFill>
                <a:effectLst/>
                <a:latin typeface="Arial" panose="020B0604020202020204" pitchFamily="34" charset="0"/>
              </a:rPr>
              <a:t>For most cases, this is fine - mainstream compilers are pretty trustworthy, and most use cases aren’t critical</a:t>
            </a:r>
            <a:endParaRPr lang="en-US" sz="2800" dirty="0">
              <a:effectLst/>
            </a:endParaRPr>
          </a:p>
          <a:p>
            <a:pPr rtl="0">
              <a:spcBef>
                <a:spcPts val="0"/>
              </a:spcBef>
              <a:spcAft>
                <a:spcPts val="0"/>
              </a:spcAft>
            </a:pPr>
            <a:br>
              <a:rPr lang="en-US" sz="2800" dirty="0"/>
            </a:br>
            <a:r>
              <a:rPr lang="en-US" sz="1800" b="0" i="0" u="none" strike="noStrike" dirty="0">
                <a:solidFill>
                  <a:srgbClr val="000000"/>
                </a:solidFill>
                <a:effectLst/>
                <a:latin typeface="Arial" panose="020B0604020202020204" pitchFamily="34" charset="0"/>
              </a:rPr>
              <a:t>But if you have a pacemaker, for example, this assumption means trusting the compiler with your life</a:t>
            </a:r>
            <a:endParaRPr lang="en-US" sz="2800" dirty="0">
              <a:effectLst/>
            </a:endParaRPr>
          </a:p>
          <a:p>
            <a:pPr rtl="0">
              <a:spcBef>
                <a:spcPts val="0"/>
              </a:spcBef>
              <a:spcAft>
                <a:spcPts val="0"/>
              </a:spcAft>
            </a:pPr>
            <a:endParaRPr lang="en-US" dirty="0">
              <a:effectLst/>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8</a:t>
            </a:fld>
            <a:endParaRPr lang="en-US"/>
          </a:p>
        </p:txBody>
      </p:sp>
    </p:spTree>
    <p:extLst>
      <p:ext uri="{BB962C8B-B14F-4D97-AF65-F5344CB8AC3E}">
        <p14:creationId xmlns:p14="http://schemas.microsoft.com/office/powerpoint/2010/main" val="3712170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 promote rule takes a value in a star hole and wraps it in a values expression</a:t>
            </a:r>
          </a:p>
        </p:txBody>
      </p:sp>
      <p:sp>
        <p:nvSpPr>
          <p:cNvPr id="4" name="Slide Number Placeholder 3"/>
          <p:cNvSpPr>
            <a:spLocks noGrp="1"/>
          </p:cNvSpPr>
          <p:nvPr>
            <p:ph type="sldNum" sz="quarter" idx="5"/>
          </p:nvPr>
        </p:nvSpPr>
        <p:spPr/>
        <p:txBody>
          <a:bodyPr/>
          <a:lstStyle/>
          <a:p>
            <a:fld id="{FEF222FA-78D3-4E12-BA9E-87AF152CCC44}" type="slidenum">
              <a:rPr lang="en-US" smtClean="0"/>
              <a:t>64</a:t>
            </a:fld>
            <a:endParaRPr lang="en-US"/>
          </a:p>
        </p:txBody>
      </p:sp>
    </p:spTree>
    <p:extLst>
      <p:ext uri="{BB962C8B-B14F-4D97-AF65-F5344CB8AC3E}">
        <p14:creationId xmlns:p14="http://schemas.microsoft.com/office/powerpoint/2010/main" val="16342657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Notice that the begin evaluation context uses F star, which means we can choose between a normal hole or a star hole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Lets look at an example of how this would play out</a:t>
            </a:r>
          </a:p>
        </p:txBody>
      </p:sp>
      <p:sp>
        <p:nvSpPr>
          <p:cNvPr id="4" name="Slide Number Placeholder 3"/>
          <p:cNvSpPr>
            <a:spLocks noGrp="1"/>
          </p:cNvSpPr>
          <p:nvPr>
            <p:ph type="sldNum" sz="quarter" idx="5"/>
          </p:nvPr>
        </p:nvSpPr>
        <p:spPr/>
        <p:txBody>
          <a:bodyPr/>
          <a:lstStyle/>
          <a:p>
            <a:fld id="{FEF222FA-78D3-4E12-BA9E-87AF152CCC44}" type="slidenum">
              <a:rPr lang="en-US" smtClean="0"/>
              <a:t>65</a:t>
            </a:fld>
            <a:endParaRPr lang="en-US"/>
          </a:p>
        </p:txBody>
      </p:sp>
    </p:spTree>
    <p:extLst>
      <p:ext uri="{BB962C8B-B14F-4D97-AF65-F5344CB8AC3E}">
        <p14:creationId xmlns:p14="http://schemas.microsoft.com/office/powerpoint/2010/main" val="403420190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Imagine we have the following program, a begin expression with two sub expressions</a:t>
            </a:r>
          </a:p>
        </p:txBody>
      </p:sp>
      <p:sp>
        <p:nvSpPr>
          <p:cNvPr id="4" name="Slide Number Placeholder 3"/>
          <p:cNvSpPr>
            <a:spLocks noGrp="1"/>
          </p:cNvSpPr>
          <p:nvPr>
            <p:ph type="sldNum" sz="quarter" idx="5"/>
          </p:nvPr>
        </p:nvSpPr>
        <p:spPr/>
        <p:txBody>
          <a:bodyPr/>
          <a:lstStyle/>
          <a:p>
            <a:fld id="{FEF222FA-78D3-4E12-BA9E-87AF152CCC44}" type="slidenum">
              <a:rPr lang="en-US" smtClean="0"/>
              <a:t>66</a:t>
            </a:fld>
            <a:endParaRPr lang="en-US"/>
          </a:p>
        </p:txBody>
      </p:sp>
    </p:spTree>
    <p:extLst>
      <p:ext uri="{BB962C8B-B14F-4D97-AF65-F5344CB8AC3E}">
        <p14:creationId xmlns:p14="http://schemas.microsoft.com/office/powerpoint/2010/main" val="22899467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To start evaluating, we first put the store into the context</a:t>
            </a:r>
          </a:p>
        </p:txBody>
      </p:sp>
      <p:sp>
        <p:nvSpPr>
          <p:cNvPr id="4" name="Slide Number Placeholder 3"/>
          <p:cNvSpPr>
            <a:spLocks noGrp="1"/>
          </p:cNvSpPr>
          <p:nvPr>
            <p:ph type="sldNum" sz="quarter" idx="5"/>
          </p:nvPr>
        </p:nvSpPr>
        <p:spPr/>
        <p:txBody>
          <a:bodyPr/>
          <a:lstStyle/>
          <a:p>
            <a:fld id="{FEF222FA-78D3-4E12-BA9E-87AF152CCC44}" type="slidenum">
              <a:rPr lang="en-US" smtClean="0"/>
              <a:t>67</a:t>
            </a:fld>
            <a:endParaRPr lang="en-US"/>
          </a:p>
        </p:txBody>
      </p:sp>
    </p:spTree>
    <p:extLst>
      <p:ext uri="{BB962C8B-B14F-4D97-AF65-F5344CB8AC3E}">
        <p14:creationId xmlns:p14="http://schemas.microsoft.com/office/powerpoint/2010/main" val="20600364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Then, we use the begin evaluation expression to isolate the first sub expression</a:t>
            </a:r>
          </a:p>
        </p:txBody>
      </p:sp>
      <p:sp>
        <p:nvSpPr>
          <p:cNvPr id="4" name="Slide Number Placeholder 3"/>
          <p:cNvSpPr>
            <a:spLocks noGrp="1"/>
          </p:cNvSpPr>
          <p:nvPr>
            <p:ph type="sldNum" sz="quarter" idx="5"/>
          </p:nvPr>
        </p:nvSpPr>
        <p:spPr/>
        <p:txBody>
          <a:bodyPr/>
          <a:lstStyle/>
          <a:p>
            <a:fld id="{FEF222FA-78D3-4E12-BA9E-87AF152CCC44}" type="slidenum">
              <a:rPr lang="en-US" smtClean="0"/>
              <a:t>68</a:t>
            </a:fld>
            <a:endParaRPr lang="en-US"/>
          </a:p>
        </p:txBody>
      </p:sp>
    </p:spTree>
    <p:extLst>
      <p:ext uri="{BB962C8B-B14F-4D97-AF65-F5344CB8AC3E}">
        <p14:creationId xmlns:p14="http://schemas.microsoft.com/office/powerpoint/2010/main" val="89229046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From here, we can perform application</a:t>
            </a:r>
          </a:p>
        </p:txBody>
      </p:sp>
      <p:sp>
        <p:nvSpPr>
          <p:cNvPr id="4" name="Slide Number Placeholder 3"/>
          <p:cNvSpPr>
            <a:spLocks noGrp="1"/>
          </p:cNvSpPr>
          <p:nvPr>
            <p:ph type="sldNum" sz="quarter" idx="5"/>
          </p:nvPr>
        </p:nvSpPr>
        <p:spPr/>
        <p:txBody>
          <a:bodyPr/>
          <a:lstStyle/>
          <a:p>
            <a:fld id="{FEF222FA-78D3-4E12-BA9E-87AF152CCC44}" type="slidenum">
              <a:rPr lang="en-US" smtClean="0"/>
              <a:t>69</a:t>
            </a:fld>
            <a:endParaRPr lang="en-US"/>
          </a:p>
        </p:txBody>
      </p:sp>
    </p:spTree>
    <p:extLst>
      <p:ext uri="{BB962C8B-B14F-4D97-AF65-F5344CB8AC3E}">
        <p14:creationId xmlns:p14="http://schemas.microsoft.com/office/powerpoint/2010/main" val="233297660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And plug back into our context</a:t>
            </a:r>
          </a:p>
        </p:txBody>
      </p:sp>
      <p:sp>
        <p:nvSpPr>
          <p:cNvPr id="4" name="Slide Number Placeholder 3"/>
          <p:cNvSpPr>
            <a:spLocks noGrp="1"/>
          </p:cNvSpPr>
          <p:nvPr>
            <p:ph type="sldNum" sz="quarter" idx="5"/>
          </p:nvPr>
        </p:nvSpPr>
        <p:spPr/>
        <p:txBody>
          <a:bodyPr/>
          <a:lstStyle/>
          <a:p>
            <a:fld id="{FEF222FA-78D3-4E12-BA9E-87AF152CCC44}" type="slidenum">
              <a:rPr lang="en-US" smtClean="0"/>
              <a:t>70</a:t>
            </a:fld>
            <a:endParaRPr lang="en-US"/>
          </a:p>
        </p:txBody>
      </p:sp>
    </p:spTree>
    <p:extLst>
      <p:ext uri="{BB962C8B-B14F-4D97-AF65-F5344CB8AC3E}">
        <p14:creationId xmlns:p14="http://schemas.microsoft.com/office/powerpoint/2010/main" val="16665209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At this point, we want to remove the true value, but </a:t>
            </a:r>
            <a:r>
              <a:rPr lang="en-US" sz="1800" b="0" i="0" u="none" strike="noStrike" dirty="0" err="1">
                <a:solidFill>
                  <a:srgbClr val="000000"/>
                </a:solidFill>
                <a:effectLst/>
                <a:latin typeface="Arial" panose="020B0604020202020204" pitchFamily="34" charset="0"/>
              </a:rPr>
              <a:t>beginC</a:t>
            </a:r>
            <a:r>
              <a:rPr lang="en-US" sz="1800" b="0" i="0" u="none" strike="noStrike" dirty="0">
                <a:solidFill>
                  <a:srgbClr val="000000"/>
                </a:solidFill>
                <a:effectLst/>
                <a:latin typeface="Arial" panose="020B0604020202020204" pitchFamily="34" charset="0"/>
              </a:rPr>
              <a:t> is not applicable </a:t>
            </a:r>
          </a:p>
        </p:txBody>
      </p:sp>
      <p:sp>
        <p:nvSpPr>
          <p:cNvPr id="4" name="Slide Number Placeholder 3"/>
          <p:cNvSpPr>
            <a:spLocks noGrp="1"/>
          </p:cNvSpPr>
          <p:nvPr>
            <p:ph type="sldNum" sz="quarter" idx="5"/>
          </p:nvPr>
        </p:nvSpPr>
        <p:spPr/>
        <p:txBody>
          <a:bodyPr/>
          <a:lstStyle/>
          <a:p>
            <a:fld id="{FEF222FA-78D3-4E12-BA9E-87AF152CCC44}" type="slidenum">
              <a:rPr lang="en-US" smtClean="0"/>
              <a:t>71</a:t>
            </a:fld>
            <a:endParaRPr lang="en-US"/>
          </a:p>
        </p:txBody>
      </p:sp>
    </p:spTree>
    <p:extLst>
      <p:ext uri="{BB962C8B-B14F-4D97-AF65-F5344CB8AC3E}">
        <p14:creationId xmlns:p14="http://schemas.microsoft.com/office/powerpoint/2010/main" val="36669627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Notice that promote only applies to values inside of star holes</a:t>
            </a:r>
          </a:p>
        </p:txBody>
      </p:sp>
      <p:sp>
        <p:nvSpPr>
          <p:cNvPr id="4" name="Slide Number Placeholder 3"/>
          <p:cNvSpPr>
            <a:spLocks noGrp="1"/>
          </p:cNvSpPr>
          <p:nvPr>
            <p:ph type="sldNum" sz="quarter" idx="5"/>
          </p:nvPr>
        </p:nvSpPr>
        <p:spPr/>
        <p:txBody>
          <a:bodyPr/>
          <a:lstStyle/>
          <a:p>
            <a:fld id="{FEF222FA-78D3-4E12-BA9E-87AF152CCC44}" type="slidenum">
              <a:rPr lang="en-US" smtClean="0"/>
              <a:t>72</a:t>
            </a:fld>
            <a:endParaRPr lang="en-US"/>
          </a:p>
        </p:txBody>
      </p:sp>
    </p:spTree>
    <p:extLst>
      <p:ext uri="{BB962C8B-B14F-4D97-AF65-F5344CB8AC3E}">
        <p14:creationId xmlns:p14="http://schemas.microsoft.com/office/powerpoint/2010/main" val="368689402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However, the begin evaluation context allows us to choose a star hole to place the first sub expression into</a:t>
            </a:r>
          </a:p>
        </p:txBody>
      </p:sp>
      <p:sp>
        <p:nvSpPr>
          <p:cNvPr id="4" name="Slide Number Placeholder 3"/>
          <p:cNvSpPr>
            <a:spLocks noGrp="1"/>
          </p:cNvSpPr>
          <p:nvPr>
            <p:ph type="sldNum" sz="quarter" idx="5"/>
          </p:nvPr>
        </p:nvSpPr>
        <p:spPr/>
        <p:txBody>
          <a:bodyPr/>
          <a:lstStyle/>
          <a:p>
            <a:fld id="{FEF222FA-78D3-4E12-BA9E-87AF152CCC44}" type="slidenum">
              <a:rPr lang="en-US" smtClean="0"/>
              <a:t>73</a:t>
            </a:fld>
            <a:endParaRPr lang="en-US"/>
          </a:p>
        </p:txBody>
      </p:sp>
    </p:spTree>
    <p:extLst>
      <p:ext uri="{BB962C8B-B14F-4D97-AF65-F5344CB8AC3E}">
        <p14:creationId xmlns:p14="http://schemas.microsoft.com/office/powerpoint/2010/main" val="3507613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In safety critical software, we want to minimize the assumptions we make.</a:t>
            </a:r>
            <a:endParaRPr lang="en-US" sz="2800" dirty="0">
              <a:effectLst/>
            </a:endParaRPr>
          </a:p>
          <a:p>
            <a:pPr rtl="0">
              <a:spcBef>
                <a:spcPts val="0"/>
              </a:spcBef>
              <a:spcAft>
                <a:spcPts val="0"/>
              </a:spcAft>
            </a:pPr>
            <a:br>
              <a:rPr lang="en-US" sz="2800" dirty="0"/>
            </a:br>
            <a:r>
              <a:rPr lang="en-US" sz="1800" b="0" i="0" u="none" strike="noStrike" dirty="0">
                <a:solidFill>
                  <a:srgbClr val="000000"/>
                </a:solidFill>
                <a:effectLst/>
                <a:latin typeface="Arial" panose="020B0604020202020204" pitchFamily="34" charset="0"/>
              </a:rPr>
              <a:t>Therefore, we are no longer assured that our compiled program is error free</a:t>
            </a:r>
            <a:endParaRPr lang="en-US" sz="2800" dirty="0">
              <a:effectLst/>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9</a:t>
            </a:fld>
            <a:endParaRPr lang="en-US"/>
          </a:p>
        </p:txBody>
      </p:sp>
    </p:spTree>
    <p:extLst>
      <p:ext uri="{BB962C8B-B14F-4D97-AF65-F5344CB8AC3E}">
        <p14:creationId xmlns:p14="http://schemas.microsoft.com/office/powerpoint/2010/main" val="61505307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We do so as follows</a:t>
            </a:r>
          </a:p>
        </p:txBody>
      </p:sp>
      <p:sp>
        <p:nvSpPr>
          <p:cNvPr id="4" name="Slide Number Placeholder 3"/>
          <p:cNvSpPr>
            <a:spLocks noGrp="1"/>
          </p:cNvSpPr>
          <p:nvPr>
            <p:ph type="sldNum" sz="quarter" idx="5"/>
          </p:nvPr>
        </p:nvSpPr>
        <p:spPr/>
        <p:txBody>
          <a:bodyPr/>
          <a:lstStyle/>
          <a:p>
            <a:fld id="{FEF222FA-78D3-4E12-BA9E-87AF152CCC44}" type="slidenum">
              <a:rPr lang="en-US" smtClean="0"/>
              <a:t>74</a:t>
            </a:fld>
            <a:endParaRPr lang="en-US"/>
          </a:p>
        </p:txBody>
      </p:sp>
    </p:spTree>
    <p:extLst>
      <p:ext uri="{BB962C8B-B14F-4D97-AF65-F5344CB8AC3E}">
        <p14:creationId xmlns:p14="http://schemas.microsoft.com/office/powerpoint/2010/main" val="38820032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Now, we can apply the promote rule</a:t>
            </a:r>
          </a:p>
        </p:txBody>
      </p:sp>
      <p:sp>
        <p:nvSpPr>
          <p:cNvPr id="4" name="Slide Number Placeholder 3"/>
          <p:cNvSpPr>
            <a:spLocks noGrp="1"/>
          </p:cNvSpPr>
          <p:nvPr>
            <p:ph type="sldNum" sz="quarter" idx="5"/>
          </p:nvPr>
        </p:nvSpPr>
        <p:spPr/>
        <p:txBody>
          <a:bodyPr/>
          <a:lstStyle/>
          <a:p>
            <a:fld id="{FEF222FA-78D3-4E12-BA9E-87AF152CCC44}" type="slidenum">
              <a:rPr lang="en-US" smtClean="0"/>
              <a:t>75</a:t>
            </a:fld>
            <a:endParaRPr lang="en-US"/>
          </a:p>
        </p:txBody>
      </p:sp>
    </p:spTree>
    <p:extLst>
      <p:ext uri="{BB962C8B-B14F-4D97-AF65-F5344CB8AC3E}">
        <p14:creationId xmlns:p14="http://schemas.microsoft.com/office/powerpoint/2010/main" val="2475520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And plug back into our context</a:t>
            </a:r>
          </a:p>
        </p:txBody>
      </p:sp>
      <p:sp>
        <p:nvSpPr>
          <p:cNvPr id="4" name="Slide Number Placeholder 3"/>
          <p:cNvSpPr>
            <a:spLocks noGrp="1"/>
          </p:cNvSpPr>
          <p:nvPr>
            <p:ph type="sldNum" sz="quarter" idx="5"/>
          </p:nvPr>
        </p:nvSpPr>
        <p:spPr/>
        <p:txBody>
          <a:bodyPr/>
          <a:lstStyle/>
          <a:p>
            <a:fld id="{FEF222FA-78D3-4E12-BA9E-87AF152CCC44}" type="slidenum">
              <a:rPr lang="en-US" smtClean="0"/>
              <a:t>76</a:t>
            </a:fld>
            <a:endParaRPr lang="en-US"/>
          </a:p>
        </p:txBody>
      </p:sp>
    </p:spTree>
    <p:extLst>
      <p:ext uri="{BB962C8B-B14F-4D97-AF65-F5344CB8AC3E}">
        <p14:creationId xmlns:p14="http://schemas.microsoft.com/office/powerpoint/2010/main" val="387438150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Now, </a:t>
            </a:r>
            <a:r>
              <a:rPr lang="en-US" sz="1800" b="0" i="0" u="none" strike="noStrike" dirty="0" err="1">
                <a:solidFill>
                  <a:srgbClr val="000000"/>
                </a:solidFill>
                <a:effectLst/>
                <a:latin typeface="Arial" panose="020B0604020202020204" pitchFamily="34" charset="0"/>
              </a:rPr>
              <a:t>beginC</a:t>
            </a:r>
            <a:r>
              <a:rPr lang="en-US" sz="1800" b="0" i="0" u="none" strike="noStrike" dirty="0">
                <a:solidFill>
                  <a:srgbClr val="000000"/>
                </a:solidFill>
                <a:effectLst/>
                <a:latin typeface="Arial" panose="020B0604020202020204" pitchFamily="34" charset="0"/>
              </a:rPr>
              <a:t> is applicable</a:t>
            </a:r>
          </a:p>
        </p:txBody>
      </p:sp>
      <p:sp>
        <p:nvSpPr>
          <p:cNvPr id="4" name="Slide Number Placeholder 3"/>
          <p:cNvSpPr>
            <a:spLocks noGrp="1"/>
          </p:cNvSpPr>
          <p:nvPr>
            <p:ph type="sldNum" sz="quarter" idx="5"/>
          </p:nvPr>
        </p:nvSpPr>
        <p:spPr/>
        <p:txBody>
          <a:bodyPr/>
          <a:lstStyle/>
          <a:p>
            <a:fld id="{FEF222FA-78D3-4E12-BA9E-87AF152CCC44}" type="slidenum">
              <a:rPr lang="en-US" smtClean="0"/>
              <a:t>77</a:t>
            </a:fld>
            <a:endParaRPr lang="en-US"/>
          </a:p>
        </p:txBody>
      </p:sp>
    </p:spTree>
    <p:extLst>
      <p:ext uri="{BB962C8B-B14F-4D97-AF65-F5344CB8AC3E}">
        <p14:creationId xmlns:p14="http://schemas.microsoft.com/office/powerpoint/2010/main" val="161746763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Once we have only one expression left in our begin, we can use the </a:t>
            </a:r>
            <a:r>
              <a:rPr lang="en-US" sz="1800" b="0" i="0" u="none" strike="noStrike" dirty="0" err="1">
                <a:solidFill>
                  <a:srgbClr val="000000"/>
                </a:solidFill>
                <a:effectLst/>
                <a:latin typeface="Arial" panose="020B0604020202020204" pitchFamily="34" charset="0"/>
              </a:rPr>
              <a:t>beginD</a:t>
            </a:r>
            <a:r>
              <a:rPr lang="en-US" sz="1800" b="0" i="0" u="none" strike="noStrike" dirty="0">
                <a:solidFill>
                  <a:srgbClr val="000000"/>
                </a:solidFill>
                <a:effectLst/>
                <a:latin typeface="Arial" panose="020B0604020202020204" pitchFamily="34" charset="0"/>
              </a:rPr>
              <a:t> rule to unwrap it</a:t>
            </a:r>
          </a:p>
        </p:txBody>
      </p:sp>
      <p:sp>
        <p:nvSpPr>
          <p:cNvPr id="4" name="Slide Number Placeholder 3"/>
          <p:cNvSpPr>
            <a:spLocks noGrp="1"/>
          </p:cNvSpPr>
          <p:nvPr>
            <p:ph type="sldNum" sz="quarter" idx="5"/>
          </p:nvPr>
        </p:nvSpPr>
        <p:spPr/>
        <p:txBody>
          <a:bodyPr/>
          <a:lstStyle/>
          <a:p>
            <a:fld id="{FEF222FA-78D3-4E12-BA9E-87AF152CCC44}" type="slidenum">
              <a:rPr lang="en-US" smtClean="0"/>
              <a:t>78</a:t>
            </a:fld>
            <a:endParaRPr lang="en-US"/>
          </a:p>
        </p:txBody>
      </p:sp>
    </p:spTree>
    <p:extLst>
      <p:ext uri="{BB962C8B-B14F-4D97-AF65-F5344CB8AC3E}">
        <p14:creationId xmlns:p14="http://schemas.microsoft.com/office/powerpoint/2010/main" val="172881763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After we have applied </a:t>
            </a:r>
            <a:r>
              <a:rPr lang="en-US" sz="1800" b="0" i="0" u="none" strike="noStrike" dirty="0" err="1">
                <a:solidFill>
                  <a:srgbClr val="000000"/>
                </a:solidFill>
                <a:effectLst/>
                <a:latin typeface="Arial" panose="020B0604020202020204" pitchFamily="34" charset="0"/>
              </a:rPr>
              <a:t>beginD</a:t>
            </a:r>
            <a:r>
              <a:rPr lang="en-US" sz="1800" b="0" i="0" u="none" strike="noStrike" dirty="0">
                <a:solidFill>
                  <a:srgbClr val="000000"/>
                </a:solidFill>
                <a:effectLst/>
                <a:latin typeface="Arial" panose="020B0604020202020204" pitchFamily="34" charset="0"/>
              </a:rPr>
              <a:t>, we simply have the last sub expression left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This is how evaluation of begin expressions occurs</a:t>
            </a:r>
          </a:p>
        </p:txBody>
      </p:sp>
      <p:sp>
        <p:nvSpPr>
          <p:cNvPr id="4" name="Slide Number Placeholder 3"/>
          <p:cNvSpPr>
            <a:spLocks noGrp="1"/>
          </p:cNvSpPr>
          <p:nvPr>
            <p:ph type="sldNum" sz="quarter" idx="5"/>
          </p:nvPr>
        </p:nvSpPr>
        <p:spPr/>
        <p:txBody>
          <a:bodyPr/>
          <a:lstStyle/>
          <a:p>
            <a:fld id="{FEF222FA-78D3-4E12-BA9E-87AF152CCC44}" type="slidenum">
              <a:rPr lang="en-US" smtClean="0"/>
              <a:t>79</a:t>
            </a:fld>
            <a:endParaRPr lang="en-US"/>
          </a:p>
        </p:txBody>
      </p:sp>
    </p:spTree>
    <p:extLst>
      <p:ext uri="{BB962C8B-B14F-4D97-AF65-F5344CB8AC3E}">
        <p14:creationId xmlns:p14="http://schemas.microsoft.com/office/powerpoint/2010/main" val="385119723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Next we have </a:t>
            </a:r>
            <a:r>
              <a:rPr lang="en-US" sz="1800" b="0" i="0" u="none" strike="noStrike" dirty="0" err="1">
                <a:solidFill>
                  <a:srgbClr val="000000"/>
                </a:solidFill>
                <a:effectLst/>
                <a:latin typeface="Arial" panose="020B0604020202020204" pitchFamily="34" charset="0"/>
              </a:rPr>
              <a:t>IfT</a:t>
            </a:r>
            <a:r>
              <a:rPr lang="en-US" sz="1800" b="0" i="0" u="none" strike="noStrike" dirty="0">
                <a:solidFill>
                  <a:srgbClr val="000000"/>
                </a:solidFill>
                <a:effectLst/>
                <a:latin typeface="Arial" panose="020B0604020202020204" pitchFamily="34" charset="0"/>
              </a:rPr>
              <a:t> and </a:t>
            </a:r>
            <a:r>
              <a:rPr lang="en-US" sz="1800" b="0" i="0" u="none" strike="noStrike" dirty="0" err="1">
                <a:solidFill>
                  <a:srgbClr val="000000"/>
                </a:solidFill>
                <a:effectLst/>
                <a:latin typeface="Arial" panose="020B0604020202020204" pitchFamily="34" charset="0"/>
              </a:rPr>
              <a:t>ifF</a:t>
            </a:r>
            <a:r>
              <a:rPr lang="en-US" sz="1800" b="0" i="0" u="none" strike="noStrike" dirty="0">
                <a:solidFill>
                  <a:srgbClr val="000000"/>
                </a:solidFill>
                <a:effectLst/>
                <a:latin typeface="Arial" panose="020B0604020202020204" pitchFamily="34" charset="0"/>
              </a:rPr>
              <a:t> which behave as expected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Notice the side condition that v1 cannot be equal to false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This implies that any non false value is considered true</a:t>
            </a:r>
          </a:p>
        </p:txBody>
      </p:sp>
      <p:sp>
        <p:nvSpPr>
          <p:cNvPr id="4" name="Slide Number Placeholder 3"/>
          <p:cNvSpPr>
            <a:spLocks noGrp="1"/>
          </p:cNvSpPr>
          <p:nvPr>
            <p:ph type="sldNum" sz="quarter" idx="5"/>
          </p:nvPr>
        </p:nvSpPr>
        <p:spPr/>
        <p:txBody>
          <a:bodyPr/>
          <a:lstStyle/>
          <a:p>
            <a:fld id="{FEF222FA-78D3-4E12-BA9E-87AF152CCC44}" type="slidenum">
              <a:rPr lang="en-US" smtClean="0"/>
              <a:t>80</a:t>
            </a:fld>
            <a:endParaRPr lang="en-US"/>
          </a:p>
        </p:txBody>
      </p:sp>
    </p:spTree>
    <p:extLst>
      <p:ext uri="{BB962C8B-B14F-4D97-AF65-F5344CB8AC3E}">
        <p14:creationId xmlns:p14="http://schemas.microsoft.com/office/powerpoint/2010/main" val="28543654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Next we have the rule for cons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This rule takes an application of cons to two values, binds it to a fresh pair pointer in the store, and replaces the expression with the pointer</a:t>
            </a:r>
          </a:p>
        </p:txBody>
      </p:sp>
      <p:sp>
        <p:nvSpPr>
          <p:cNvPr id="4" name="Slide Number Placeholder 3"/>
          <p:cNvSpPr>
            <a:spLocks noGrp="1"/>
          </p:cNvSpPr>
          <p:nvPr>
            <p:ph type="sldNum" sz="quarter" idx="5"/>
          </p:nvPr>
        </p:nvSpPr>
        <p:spPr/>
        <p:txBody>
          <a:bodyPr/>
          <a:lstStyle/>
          <a:p>
            <a:fld id="{FEF222FA-78D3-4E12-BA9E-87AF152CCC44}" type="slidenum">
              <a:rPr lang="en-US" smtClean="0"/>
              <a:t>81</a:t>
            </a:fld>
            <a:endParaRPr lang="en-US"/>
          </a:p>
        </p:txBody>
      </p:sp>
    </p:spTree>
    <p:extLst>
      <p:ext uri="{BB962C8B-B14F-4D97-AF65-F5344CB8AC3E}">
        <p14:creationId xmlns:p14="http://schemas.microsoft.com/office/powerpoint/2010/main" val="29757288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Car and </a:t>
            </a:r>
            <a:r>
              <a:rPr lang="en-US" sz="1800" b="0" i="0" u="none" strike="noStrike" dirty="0" err="1">
                <a:solidFill>
                  <a:srgbClr val="000000"/>
                </a:solidFill>
                <a:effectLst/>
                <a:latin typeface="Arial" panose="020B0604020202020204" pitchFamily="34" charset="0"/>
              </a:rPr>
              <a:t>cdr</a:t>
            </a:r>
            <a:r>
              <a:rPr lang="en-US" sz="1800" b="0" i="0" u="none" strike="noStrike" dirty="0">
                <a:solidFill>
                  <a:srgbClr val="000000"/>
                </a:solidFill>
                <a:effectLst/>
                <a:latin typeface="Arial" panose="020B0604020202020204" pitchFamily="34" charset="0"/>
              </a:rPr>
              <a:t> work as expected, considering cons puts a pointer in its place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Car returns the first value of the pair, and </a:t>
            </a:r>
            <a:r>
              <a:rPr lang="en-US" sz="1800" b="0" i="0" u="none" strike="noStrike" dirty="0" err="1">
                <a:solidFill>
                  <a:srgbClr val="000000"/>
                </a:solidFill>
                <a:effectLst/>
                <a:latin typeface="Arial" panose="020B0604020202020204" pitchFamily="34" charset="0"/>
              </a:rPr>
              <a:t>cdr</a:t>
            </a:r>
            <a:r>
              <a:rPr lang="en-US" sz="1800" b="0" i="0" u="none" strike="noStrike" dirty="0">
                <a:solidFill>
                  <a:srgbClr val="000000"/>
                </a:solidFill>
                <a:effectLst/>
                <a:latin typeface="Arial" panose="020B0604020202020204" pitchFamily="34" charset="0"/>
              </a:rPr>
              <a:t> the second</a:t>
            </a:r>
          </a:p>
        </p:txBody>
      </p:sp>
      <p:sp>
        <p:nvSpPr>
          <p:cNvPr id="4" name="Slide Number Placeholder 3"/>
          <p:cNvSpPr>
            <a:spLocks noGrp="1"/>
          </p:cNvSpPr>
          <p:nvPr>
            <p:ph type="sldNum" sz="quarter" idx="5"/>
          </p:nvPr>
        </p:nvSpPr>
        <p:spPr/>
        <p:txBody>
          <a:bodyPr/>
          <a:lstStyle/>
          <a:p>
            <a:fld id="{FEF222FA-78D3-4E12-BA9E-87AF152CCC44}" type="slidenum">
              <a:rPr lang="en-US" smtClean="0"/>
              <a:t>82</a:t>
            </a:fld>
            <a:endParaRPr lang="en-US"/>
          </a:p>
        </p:txBody>
      </p:sp>
    </p:spTree>
    <p:extLst>
      <p:ext uri="{BB962C8B-B14F-4D97-AF65-F5344CB8AC3E}">
        <p14:creationId xmlns:p14="http://schemas.microsoft.com/office/powerpoint/2010/main" val="94812102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First we have the var rule, which works similarly to car and </a:t>
            </a:r>
            <a:r>
              <a:rPr lang="en-US" sz="1800" b="0" i="0" u="none" strike="noStrike" dirty="0" err="1">
                <a:solidFill>
                  <a:srgbClr val="000000"/>
                </a:solidFill>
                <a:effectLst/>
                <a:latin typeface="Arial" panose="020B0604020202020204" pitchFamily="34" charset="0"/>
              </a:rPr>
              <a:t>cdr</a:t>
            </a:r>
            <a:r>
              <a:rPr lang="en-US" sz="1800" b="0" i="0" u="none" strike="noStrike" dirty="0">
                <a:solidFill>
                  <a:srgbClr val="000000"/>
                </a:solidFill>
                <a:effectLst/>
                <a:latin typeface="Arial" panose="020B0604020202020204" pitchFamily="34" charset="0"/>
              </a:rPr>
              <a:t> – takes a pointer and returns the value from the store </a:t>
            </a:r>
          </a:p>
        </p:txBody>
      </p:sp>
      <p:sp>
        <p:nvSpPr>
          <p:cNvPr id="4" name="Slide Number Placeholder 3"/>
          <p:cNvSpPr>
            <a:spLocks noGrp="1"/>
          </p:cNvSpPr>
          <p:nvPr>
            <p:ph type="sldNum" sz="quarter" idx="5"/>
          </p:nvPr>
        </p:nvSpPr>
        <p:spPr/>
        <p:txBody>
          <a:bodyPr/>
          <a:lstStyle/>
          <a:p>
            <a:fld id="{FEF222FA-78D3-4E12-BA9E-87AF152CCC44}" type="slidenum">
              <a:rPr lang="en-US" smtClean="0"/>
              <a:t>83</a:t>
            </a:fld>
            <a:endParaRPr lang="en-US"/>
          </a:p>
        </p:txBody>
      </p:sp>
    </p:spTree>
    <p:extLst>
      <p:ext uri="{BB962C8B-B14F-4D97-AF65-F5344CB8AC3E}">
        <p14:creationId xmlns:p14="http://schemas.microsoft.com/office/powerpoint/2010/main" val="1710393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Compilers are really just programs themselves, so we can apply static analysis to them as well</a:t>
            </a:r>
            <a:endParaRPr lang="en-US" sz="2800" dirty="0">
              <a:effectLst/>
            </a:endParaRPr>
          </a:p>
          <a:p>
            <a:pPr rtl="0">
              <a:spcBef>
                <a:spcPts val="0"/>
              </a:spcBef>
              <a:spcAft>
                <a:spcPts val="0"/>
              </a:spcAft>
            </a:pPr>
            <a:br>
              <a:rPr lang="en-US" sz="2800" dirty="0"/>
            </a:br>
            <a:r>
              <a:rPr lang="en-US" sz="1800" b="0" i="0" u="none" strike="noStrike" dirty="0">
                <a:solidFill>
                  <a:srgbClr val="000000"/>
                </a:solidFill>
                <a:effectLst/>
                <a:latin typeface="Arial" panose="020B0604020202020204" pitchFamily="34" charset="0"/>
              </a:rPr>
              <a:t>Specifically, we want to prove that our compilers translate correctly - that they preserve the semantics of programs that they compile</a:t>
            </a:r>
            <a:endParaRPr lang="en-US" sz="2800" dirty="0">
              <a:effectLst/>
            </a:endParaRPr>
          </a:p>
          <a:p>
            <a:pPr rtl="0">
              <a:spcBef>
                <a:spcPts val="0"/>
              </a:spcBef>
              <a:spcAft>
                <a:spcPts val="0"/>
              </a:spcAft>
            </a:pPr>
            <a:br>
              <a:rPr lang="en-US" sz="2800" dirty="0"/>
            </a:br>
            <a:r>
              <a:rPr lang="en-US" sz="1800" b="0" i="0" u="none" strike="noStrike" dirty="0">
                <a:solidFill>
                  <a:srgbClr val="000000"/>
                </a:solidFill>
                <a:effectLst/>
                <a:latin typeface="Arial" panose="020B0604020202020204" pitchFamily="34" charset="0"/>
              </a:rPr>
              <a:t>If we can prove correctness of our compilers, we can successfully remove an assumption and get closer to full trust of our software</a:t>
            </a:r>
            <a:endParaRPr lang="en-US" sz="2800" dirty="0">
              <a:effectLst/>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10</a:t>
            </a:fld>
            <a:endParaRPr lang="en-US"/>
          </a:p>
        </p:txBody>
      </p:sp>
    </p:spTree>
    <p:extLst>
      <p:ext uri="{BB962C8B-B14F-4D97-AF65-F5344CB8AC3E}">
        <p14:creationId xmlns:p14="http://schemas.microsoft.com/office/powerpoint/2010/main" val="144530131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Next, we have 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This works pretty much as expected as well, replacing the value of a store location. Notice that it reduces to the null value, and only operates on store locations that already exist.</a:t>
            </a:r>
          </a:p>
        </p:txBody>
      </p:sp>
      <p:sp>
        <p:nvSpPr>
          <p:cNvPr id="4" name="Slide Number Placeholder 3"/>
          <p:cNvSpPr>
            <a:spLocks noGrp="1"/>
          </p:cNvSpPr>
          <p:nvPr>
            <p:ph type="sldNum" sz="quarter" idx="5"/>
          </p:nvPr>
        </p:nvSpPr>
        <p:spPr/>
        <p:txBody>
          <a:bodyPr/>
          <a:lstStyle/>
          <a:p>
            <a:fld id="{FEF222FA-78D3-4E12-BA9E-87AF152CCC44}" type="slidenum">
              <a:rPr lang="en-US" smtClean="0"/>
              <a:t>84</a:t>
            </a:fld>
            <a:endParaRPr lang="en-US"/>
          </a:p>
        </p:txBody>
      </p:sp>
    </p:spTree>
    <p:extLst>
      <p:ext uri="{BB962C8B-B14F-4D97-AF65-F5344CB8AC3E}">
        <p14:creationId xmlns:p14="http://schemas.microsoft.com/office/powerpoint/2010/main" val="257590861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set-car! And set-</a:t>
            </a:r>
            <a:r>
              <a:rPr lang="en-US" sz="1800" b="0" i="0" u="none" strike="noStrike" dirty="0" err="1">
                <a:solidFill>
                  <a:srgbClr val="000000"/>
                </a:solidFill>
                <a:effectLst/>
                <a:latin typeface="Arial" panose="020B0604020202020204" pitchFamily="34" charset="0"/>
              </a:rPr>
              <a:t>cdr</a:t>
            </a:r>
            <a:r>
              <a:rPr lang="en-US" sz="1800" b="0" i="0" u="none" strike="noStrike" dirty="0">
                <a:solidFill>
                  <a:srgbClr val="000000"/>
                </a:solidFill>
                <a:effectLst/>
                <a:latin typeface="Arial" panose="020B0604020202020204" pitchFamily="34" charset="0"/>
              </a:rPr>
              <a:t>! Work similarly, replacing either the first and second value of a cons store location as expected, and reducing to the null value</a:t>
            </a:r>
          </a:p>
        </p:txBody>
      </p:sp>
      <p:sp>
        <p:nvSpPr>
          <p:cNvPr id="4" name="Slide Number Placeholder 3"/>
          <p:cNvSpPr>
            <a:spLocks noGrp="1"/>
          </p:cNvSpPr>
          <p:nvPr>
            <p:ph type="sldNum" sz="quarter" idx="5"/>
          </p:nvPr>
        </p:nvSpPr>
        <p:spPr/>
        <p:txBody>
          <a:bodyPr/>
          <a:lstStyle/>
          <a:p>
            <a:fld id="{FEF222FA-78D3-4E12-BA9E-87AF152CCC44}" type="slidenum">
              <a:rPr lang="en-US" smtClean="0"/>
              <a:t>85</a:t>
            </a:fld>
            <a:endParaRPr lang="en-US"/>
          </a:p>
        </p:txBody>
      </p:sp>
    </p:spTree>
    <p:extLst>
      <p:ext uri="{BB962C8B-B14F-4D97-AF65-F5344CB8AC3E}">
        <p14:creationId xmlns:p14="http://schemas.microsoft.com/office/powerpoint/2010/main" val="375542089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 first application related rule is mark.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Mark is the rule responsible for enforcing left to right evaluation order of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 way it works is by picking the leftmost non-value expression in an application and lifting it into its own application so it can be reduced (we will see an example in a second)</a:t>
            </a:r>
          </a:p>
        </p:txBody>
      </p:sp>
      <p:sp>
        <p:nvSpPr>
          <p:cNvPr id="4" name="Slide Number Placeholder 3"/>
          <p:cNvSpPr>
            <a:spLocks noGrp="1"/>
          </p:cNvSpPr>
          <p:nvPr>
            <p:ph type="sldNum" sz="quarter" idx="5"/>
          </p:nvPr>
        </p:nvSpPr>
        <p:spPr/>
        <p:txBody>
          <a:bodyPr/>
          <a:lstStyle/>
          <a:p>
            <a:fld id="{FEF222FA-78D3-4E12-BA9E-87AF152CCC44}" type="slidenum">
              <a:rPr lang="en-US" smtClean="0"/>
              <a:t>86</a:t>
            </a:fld>
            <a:endParaRPr lang="en-US"/>
          </a:p>
        </p:txBody>
      </p:sp>
    </p:spTree>
    <p:extLst>
      <p:ext uri="{BB962C8B-B14F-4D97-AF65-F5344CB8AC3E}">
        <p14:creationId xmlns:p14="http://schemas.microsoft.com/office/powerpoint/2010/main" val="159531055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One thing to note is the side condition. It says that mark is only applicable when there is a non-value expression to the right of the sub-expression we lift out</a:t>
            </a:r>
          </a:p>
        </p:txBody>
      </p:sp>
      <p:sp>
        <p:nvSpPr>
          <p:cNvPr id="4" name="Slide Number Placeholder 3"/>
          <p:cNvSpPr>
            <a:spLocks noGrp="1"/>
          </p:cNvSpPr>
          <p:nvPr>
            <p:ph type="sldNum" sz="quarter" idx="5"/>
          </p:nvPr>
        </p:nvSpPr>
        <p:spPr/>
        <p:txBody>
          <a:bodyPr/>
          <a:lstStyle/>
          <a:p>
            <a:fld id="{FEF222FA-78D3-4E12-BA9E-87AF152CCC44}" type="slidenum">
              <a:rPr lang="en-US" smtClean="0"/>
              <a:t>87</a:t>
            </a:fld>
            <a:endParaRPr lang="en-US"/>
          </a:p>
        </p:txBody>
      </p:sp>
    </p:spTree>
    <p:extLst>
      <p:ext uri="{BB962C8B-B14F-4D97-AF65-F5344CB8AC3E}">
        <p14:creationId xmlns:p14="http://schemas.microsoft.com/office/powerpoint/2010/main" val="358478584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This side condition means that mark and the application evaluation context can never be used at the same time</a:t>
            </a:r>
          </a:p>
        </p:txBody>
      </p:sp>
      <p:sp>
        <p:nvSpPr>
          <p:cNvPr id="4" name="Slide Number Placeholder 3"/>
          <p:cNvSpPr>
            <a:spLocks noGrp="1"/>
          </p:cNvSpPr>
          <p:nvPr>
            <p:ph type="sldNum" sz="quarter" idx="5"/>
          </p:nvPr>
        </p:nvSpPr>
        <p:spPr/>
        <p:txBody>
          <a:bodyPr/>
          <a:lstStyle/>
          <a:p>
            <a:fld id="{FEF222FA-78D3-4E12-BA9E-87AF152CCC44}" type="slidenum">
              <a:rPr lang="en-US" smtClean="0"/>
              <a:t>88</a:t>
            </a:fld>
            <a:endParaRPr lang="en-US"/>
          </a:p>
        </p:txBody>
      </p:sp>
    </p:spTree>
    <p:extLst>
      <p:ext uri="{BB962C8B-B14F-4D97-AF65-F5344CB8AC3E}">
        <p14:creationId xmlns:p14="http://schemas.microsoft.com/office/powerpoint/2010/main" val="315699232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Now for an example of mark. We use e1 and e2 to represent non-value expressions </a:t>
            </a:r>
          </a:p>
        </p:txBody>
      </p:sp>
      <p:sp>
        <p:nvSpPr>
          <p:cNvPr id="4" name="Slide Number Placeholder 3"/>
          <p:cNvSpPr>
            <a:spLocks noGrp="1"/>
          </p:cNvSpPr>
          <p:nvPr>
            <p:ph type="sldNum" sz="quarter" idx="5"/>
          </p:nvPr>
        </p:nvSpPr>
        <p:spPr/>
        <p:txBody>
          <a:bodyPr/>
          <a:lstStyle/>
          <a:p>
            <a:fld id="{FEF222FA-78D3-4E12-BA9E-87AF152CCC44}" type="slidenum">
              <a:rPr lang="en-US" smtClean="0"/>
              <a:t>89</a:t>
            </a:fld>
            <a:endParaRPr lang="en-US"/>
          </a:p>
        </p:txBody>
      </p:sp>
    </p:spTree>
    <p:extLst>
      <p:ext uri="{BB962C8B-B14F-4D97-AF65-F5344CB8AC3E}">
        <p14:creationId xmlns:p14="http://schemas.microsoft.com/office/powerpoint/2010/main" val="25741880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Since the cons procedure itself is a value, mark is applicable</a:t>
            </a:r>
          </a:p>
        </p:txBody>
      </p:sp>
      <p:sp>
        <p:nvSpPr>
          <p:cNvPr id="4" name="Slide Number Placeholder 3"/>
          <p:cNvSpPr>
            <a:spLocks noGrp="1"/>
          </p:cNvSpPr>
          <p:nvPr>
            <p:ph type="sldNum" sz="quarter" idx="5"/>
          </p:nvPr>
        </p:nvSpPr>
        <p:spPr/>
        <p:txBody>
          <a:bodyPr/>
          <a:lstStyle/>
          <a:p>
            <a:fld id="{FEF222FA-78D3-4E12-BA9E-87AF152CCC44}" type="slidenum">
              <a:rPr lang="en-US" smtClean="0"/>
              <a:t>90</a:t>
            </a:fld>
            <a:endParaRPr lang="en-US"/>
          </a:p>
        </p:txBody>
      </p:sp>
    </p:spTree>
    <p:extLst>
      <p:ext uri="{BB962C8B-B14F-4D97-AF65-F5344CB8AC3E}">
        <p14:creationId xmlns:p14="http://schemas.microsoft.com/office/powerpoint/2010/main" val="63556326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Now, we apply mark to lift e1 into its own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Remember that Scheme is based on the call by value lambda calculus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Therefore, we cannot directly substitute e1 since it is not a value</a:t>
            </a:r>
          </a:p>
        </p:txBody>
      </p:sp>
      <p:sp>
        <p:nvSpPr>
          <p:cNvPr id="4" name="Slide Number Placeholder 3"/>
          <p:cNvSpPr>
            <a:spLocks noGrp="1"/>
          </p:cNvSpPr>
          <p:nvPr>
            <p:ph type="sldNum" sz="quarter" idx="5"/>
          </p:nvPr>
        </p:nvSpPr>
        <p:spPr/>
        <p:txBody>
          <a:bodyPr/>
          <a:lstStyle/>
          <a:p>
            <a:fld id="{FEF222FA-78D3-4E12-BA9E-87AF152CCC44}" type="slidenum">
              <a:rPr lang="en-US" smtClean="0"/>
              <a:t>91</a:t>
            </a:fld>
            <a:endParaRPr lang="en-US"/>
          </a:p>
        </p:txBody>
      </p:sp>
    </p:spTree>
    <p:extLst>
      <p:ext uri="{BB962C8B-B14F-4D97-AF65-F5344CB8AC3E}">
        <p14:creationId xmlns:p14="http://schemas.microsoft.com/office/powerpoint/2010/main" val="23737066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Since lambda expressions are values, we can decompose the program using the application evaluation context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Notice that dots are like a Kleene star, so the fact that there are no values after e1 is ok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92</a:t>
            </a:fld>
            <a:endParaRPr lang="en-US"/>
          </a:p>
        </p:txBody>
      </p:sp>
    </p:spTree>
    <p:extLst>
      <p:ext uri="{BB962C8B-B14F-4D97-AF65-F5344CB8AC3E}">
        <p14:creationId xmlns:p14="http://schemas.microsoft.com/office/powerpoint/2010/main" val="320204679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We decompose the program as follows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93</a:t>
            </a:fld>
            <a:endParaRPr lang="en-US"/>
          </a:p>
        </p:txBody>
      </p:sp>
    </p:spTree>
    <p:extLst>
      <p:ext uri="{BB962C8B-B14F-4D97-AF65-F5344CB8AC3E}">
        <p14:creationId xmlns:p14="http://schemas.microsoft.com/office/powerpoint/2010/main" val="575922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gcc</a:t>
            </a:r>
            <a:r>
              <a:rPr lang="en-US" dirty="0"/>
              <a:t> ~15M lines of code</a:t>
            </a:r>
          </a:p>
          <a:p>
            <a:endParaRPr lang="en-US" dirty="0"/>
          </a:p>
          <a:p>
            <a:r>
              <a:rPr lang="en-US" dirty="0"/>
              <a:t>Compilers typically translate a program in a high level language to a program in a low level language.  So we have to create a relationship between the semantics of these languages</a:t>
            </a:r>
          </a:p>
          <a:p>
            <a:endParaRPr lang="en-US" dirty="0"/>
          </a:p>
          <a:p>
            <a:r>
              <a:rPr lang="en-US" dirty="0"/>
              <a:t>Finally, to prove compiler correctness, we have to consider all possible programs in a language. Even for small languages, this can involve concepts that are difficult to reason about like recursion, mutation, etc.</a:t>
            </a:r>
          </a:p>
          <a:p>
            <a:endParaRPr lang="en-US" dirty="0"/>
          </a:p>
        </p:txBody>
      </p:sp>
      <p:sp>
        <p:nvSpPr>
          <p:cNvPr id="4" name="Slide Number Placeholder 3"/>
          <p:cNvSpPr>
            <a:spLocks noGrp="1"/>
          </p:cNvSpPr>
          <p:nvPr>
            <p:ph type="sldNum" sz="quarter" idx="5"/>
          </p:nvPr>
        </p:nvSpPr>
        <p:spPr/>
        <p:txBody>
          <a:bodyPr/>
          <a:lstStyle/>
          <a:p>
            <a:fld id="{FEF222FA-78D3-4E12-BA9E-87AF152CCC44}" type="slidenum">
              <a:rPr lang="en-US" smtClean="0"/>
              <a:t>11</a:t>
            </a:fld>
            <a:endParaRPr lang="en-US"/>
          </a:p>
        </p:txBody>
      </p:sp>
    </p:spTree>
    <p:extLst>
      <p:ext uri="{BB962C8B-B14F-4D97-AF65-F5344CB8AC3E}">
        <p14:creationId xmlns:p14="http://schemas.microsoft.com/office/powerpoint/2010/main" val="332810440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We assume that e1 reduces to some value </a:t>
            </a:r>
          </a:p>
        </p:txBody>
      </p:sp>
      <p:sp>
        <p:nvSpPr>
          <p:cNvPr id="4" name="Slide Number Placeholder 3"/>
          <p:cNvSpPr>
            <a:spLocks noGrp="1"/>
          </p:cNvSpPr>
          <p:nvPr>
            <p:ph type="sldNum" sz="quarter" idx="5"/>
          </p:nvPr>
        </p:nvSpPr>
        <p:spPr/>
        <p:txBody>
          <a:bodyPr/>
          <a:lstStyle/>
          <a:p>
            <a:fld id="{FEF222FA-78D3-4E12-BA9E-87AF152CCC44}" type="slidenum">
              <a:rPr lang="en-US" smtClean="0"/>
              <a:t>94</a:t>
            </a:fld>
            <a:endParaRPr lang="en-US"/>
          </a:p>
        </p:txBody>
      </p:sp>
    </p:spTree>
    <p:extLst>
      <p:ext uri="{BB962C8B-B14F-4D97-AF65-F5344CB8AC3E}">
        <p14:creationId xmlns:p14="http://schemas.microsoft.com/office/powerpoint/2010/main" val="236932405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And we can plug it back into the context</a:t>
            </a:r>
          </a:p>
        </p:txBody>
      </p:sp>
      <p:sp>
        <p:nvSpPr>
          <p:cNvPr id="4" name="Slide Number Placeholder 3"/>
          <p:cNvSpPr>
            <a:spLocks noGrp="1"/>
          </p:cNvSpPr>
          <p:nvPr>
            <p:ph type="sldNum" sz="quarter" idx="5"/>
          </p:nvPr>
        </p:nvSpPr>
        <p:spPr/>
        <p:txBody>
          <a:bodyPr/>
          <a:lstStyle/>
          <a:p>
            <a:fld id="{FEF222FA-78D3-4E12-BA9E-87AF152CCC44}" type="slidenum">
              <a:rPr lang="en-US" smtClean="0"/>
              <a:t>95</a:t>
            </a:fld>
            <a:endParaRPr lang="en-US"/>
          </a:p>
        </p:txBody>
      </p:sp>
    </p:spTree>
    <p:extLst>
      <p:ext uri="{BB962C8B-B14F-4D97-AF65-F5344CB8AC3E}">
        <p14:creationId xmlns:p14="http://schemas.microsoft.com/office/powerpoint/2010/main" val="315264252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Now that we have a value to apply to the lambda, we can do substitution</a:t>
            </a:r>
          </a:p>
        </p:txBody>
      </p:sp>
      <p:sp>
        <p:nvSpPr>
          <p:cNvPr id="4" name="Slide Number Placeholder 3"/>
          <p:cNvSpPr>
            <a:spLocks noGrp="1"/>
          </p:cNvSpPr>
          <p:nvPr>
            <p:ph type="sldNum" sz="quarter" idx="5"/>
          </p:nvPr>
        </p:nvSpPr>
        <p:spPr/>
        <p:txBody>
          <a:bodyPr/>
          <a:lstStyle/>
          <a:p>
            <a:fld id="{FEF222FA-78D3-4E12-BA9E-87AF152CCC44}" type="slidenum">
              <a:rPr lang="en-US" smtClean="0"/>
              <a:t>96</a:t>
            </a:fld>
            <a:endParaRPr lang="en-US"/>
          </a:p>
        </p:txBody>
      </p:sp>
    </p:spTree>
    <p:extLst>
      <p:ext uri="{BB962C8B-B14F-4D97-AF65-F5344CB8AC3E}">
        <p14:creationId xmlns:p14="http://schemas.microsoft.com/office/powerpoint/2010/main" val="88417961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97</a:t>
            </a:fld>
            <a:endParaRPr lang="en-US"/>
          </a:p>
        </p:txBody>
      </p:sp>
    </p:spTree>
    <p:extLst>
      <p:ext uri="{BB962C8B-B14F-4D97-AF65-F5344CB8AC3E}">
        <p14:creationId xmlns:p14="http://schemas.microsoft.com/office/powerpoint/2010/main" val="30369864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Now we want to evaluate e2, but mark is no longer applicable because of the side condition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EF222FA-78D3-4E12-BA9E-87AF152CCC44}" type="slidenum">
              <a:rPr lang="en-US" smtClean="0"/>
              <a:t>98</a:t>
            </a:fld>
            <a:endParaRPr lang="en-US"/>
          </a:p>
        </p:txBody>
      </p:sp>
    </p:spTree>
    <p:extLst>
      <p:ext uri="{BB962C8B-B14F-4D97-AF65-F5344CB8AC3E}">
        <p14:creationId xmlns:p14="http://schemas.microsoft.com/office/powerpoint/2010/main" val="408773943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Therefore, we have to use the application evaluation context to isolate and reduce e2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In general, this is how evaluation of application sub-expressions goes – we repeatedly apply mark until we reach the last non-value sub-expression, at which point we use the application evaluation context</a:t>
            </a:r>
          </a:p>
        </p:txBody>
      </p:sp>
      <p:sp>
        <p:nvSpPr>
          <p:cNvPr id="4" name="Slide Number Placeholder 3"/>
          <p:cNvSpPr>
            <a:spLocks noGrp="1"/>
          </p:cNvSpPr>
          <p:nvPr>
            <p:ph type="sldNum" sz="quarter" idx="5"/>
          </p:nvPr>
        </p:nvSpPr>
        <p:spPr/>
        <p:txBody>
          <a:bodyPr/>
          <a:lstStyle/>
          <a:p>
            <a:fld id="{FEF222FA-78D3-4E12-BA9E-87AF152CCC44}" type="slidenum">
              <a:rPr lang="en-US" smtClean="0"/>
              <a:t>99</a:t>
            </a:fld>
            <a:endParaRPr lang="en-US"/>
          </a:p>
        </p:txBody>
      </p:sp>
    </p:spTree>
    <p:extLst>
      <p:ext uri="{BB962C8B-B14F-4D97-AF65-F5344CB8AC3E}">
        <p14:creationId xmlns:p14="http://schemas.microsoft.com/office/powerpoint/2010/main" val="307845440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Now, we have the rule for direct substitution. We apply this only when the lambdas argument is not mutated for reasons we already saw</a:t>
            </a:r>
          </a:p>
        </p:txBody>
      </p:sp>
      <p:sp>
        <p:nvSpPr>
          <p:cNvPr id="4" name="Slide Number Placeholder 3"/>
          <p:cNvSpPr>
            <a:spLocks noGrp="1"/>
          </p:cNvSpPr>
          <p:nvPr>
            <p:ph type="sldNum" sz="quarter" idx="5"/>
          </p:nvPr>
        </p:nvSpPr>
        <p:spPr/>
        <p:txBody>
          <a:bodyPr/>
          <a:lstStyle/>
          <a:p>
            <a:fld id="{FEF222FA-78D3-4E12-BA9E-87AF152CCC44}" type="slidenum">
              <a:rPr lang="en-US" smtClean="0"/>
              <a:t>100</a:t>
            </a:fld>
            <a:endParaRPr lang="en-US"/>
          </a:p>
        </p:txBody>
      </p:sp>
    </p:spTree>
    <p:extLst>
      <p:ext uri="{BB962C8B-B14F-4D97-AF65-F5344CB8AC3E}">
        <p14:creationId xmlns:p14="http://schemas.microsoft.com/office/powerpoint/2010/main" val="151146214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Next we have </a:t>
            </a:r>
            <a:r>
              <a:rPr lang="en-US" sz="1800" b="0" i="0" u="none" strike="noStrike" dirty="0" err="1">
                <a:solidFill>
                  <a:srgbClr val="000000"/>
                </a:solidFill>
                <a:effectLst/>
                <a:latin typeface="Arial" panose="020B0604020202020204" pitchFamily="34" charset="0"/>
              </a:rPr>
              <a:t>appN</a:t>
            </a:r>
            <a:r>
              <a:rPr lang="en-US" sz="1800" b="0" i="0" u="none" strike="noStrike" dirty="0">
                <a:solidFill>
                  <a:srgbClr val="000000"/>
                </a:solidFill>
                <a:effectLst/>
                <a:latin typeface="Arial" panose="020B0604020202020204" pitchFamily="34" charset="0"/>
              </a:rPr>
              <a:t>!, which works by creating a fresh pointer, as we saw before. We use this when the </a:t>
            </a:r>
            <a:r>
              <a:rPr lang="en-US" sz="1800" b="0" i="0" u="none" strike="noStrike" dirty="0" err="1">
                <a:solidFill>
                  <a:srgbClr val="000000"/>
                </a:solidFill>
                <a:effectLst/>
                <a:latin typeface="Arial" panose="020B0604020202020204" pitchFamily="34" charset="0"/>
              </a:rPr>
              <a:t>lambas</a:t>
            </a:r>
            <a:r>
              <a:rPr lang="en-US" sz="1800" b="0" i="0" u="none" strike="noStrike" dirty="0">
                <a:solidFill>
                  <a:srgbClr val="000000"/>
                </a:solidFill>
                <a:effectLst/>
                <a:latin typeface="Arial" panose="020B0604020202020204" pitchFamily="34" charset="0"/>
              </a:rPr>
              <a:t> argument is mutated</a:t>
            </a:r>
          </a:p>
        </p:txBody>
      </p:sp>
      <p:sp>
        <p:nvSpPr>
          <p:cNvPr id="4" name="Slide Number Placeholder 3"/>
          <p:cNvSpPr>
            <a:spLocks noGrp="1"/>
          </p:cNvSpPr>
          <p:nvPr>
            <p:ph type="sldNum" sz="quarter" idx="5"/>
          </p:nvPr>
        </p:nvSpPr>
        <p:spPr/>
        <p:txBody>
          <a:bodyPr/>
          <a:lstStyle/>
          <a:p>
            <a:fld id="{FEF222FA-78D3-4E12-BA9E-87AF152CCC44}" type="slidenum">
              <a:rPr lang="en-US" smtClean="0"/>
              <a:t>101</a:t>
            </a:fld>
            <a:endParaRPr lang="en-US"/>
          </a:p>
        </p:txBody>
      </p:sp>
    </p:spTree>
    <p:extLst>
      <p:ext uri="{BB962C8B-B14F-4D97-AF65-F5344CB8AC3E}">
        <p14:creationId xmlns:p14="http://schemas.microsoft.com/office/powerpoint/2010/main" val="279151633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 final application rule, app0, removes no argument lambdas and replaces them with their body wrapped in a begin </a:t>
            </a:r>
          </a:p>
        </p:txBody>
      </p:sp>
      <p:sp>
        <p:nvSpPr>
          <p:cNvPr id="4" name="Slide Number Placeholder 3"/>
          <p:cNvSpPr>
            <a:spLocks noGrp="1"/>
          </p:cNvSpPr>
          <p:nvPr>
            <p:ph type="sldNum" sz="quarter" idx="5"/>
          </p:nvPr>
        </p:nvSpPr>
        <p:spPr/>
        <p:txBody>
          <a:bodyPr/>
          <a:lstStyle/>
          <a:p>
            <a:fld id="{FEF222FA-78D3-4E12-BA9E-87AF152CCC44}" type="slidenum">
              <a:rPr lang="en-US" smtClean="0"/>
              <a:t>102</a:t>
            </a:fld>
            <a:endParaRPr lang="en-US"/>
          </a:p>
        </p:txBody>
      </p:sp>
    </p:spTree>
    <p:extLst>
      <p:ext uri="{BB962C8B-B14F-4D97-AF65-F5344CB8AC3E}">
        <p14:creationId xmlns:p14="http://schemas.microsoft.com/office/powerpoint/2010/main" val="3971910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After seeing these rules, you might be wondering why they aren’t more simple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more specifically, why do we leave behind a no argument lambda, and why do we wrap bodies in begin statements?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Like the values expression, these are leftovers from multi argument lambdas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 two </a:t>
            </a:r>
            <a:r>
              <a:rPr lang="en-US" sz="1800" b="0" i="0" u="none" strike="noStrike" dirty="0" err="1">
                <a:solidFill>
                  <a:srgbClr val="000000"/>
                </a:solidFill>
                <a:effectLst/>
                <a:latin typeface="Arial" panose="020B0604020202020204" pitchFamily="34" charset="0"/>
              </a:rPr>
              <a:t>substituition</a:t>
            </a:r>
            <a:r>
              <a:rPr lang="en-US" sz="1800" b="0" i="0" u="none" strike="noStrike" dirty="0">
                <a:solidFill>
                  <a:srgbClr val="000000"/>
                </a:solidFill>
                <a:effectLst/>
                <a:latin typeface="Arial" panose="020B0604020202020204" pitchFamily="34" charset="0"/>
              </a:rPr>
              <a:t> rules in the original semantics substitute one argument at a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Therefore, our rules are just special cases of the original rules, for lambdas with one argument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Similarly, wrapping in a begin is because multiple bodies are allowed in the original semantics </a:t>
            </a:r>
          </a:p>
        </p:txBody>
      </p:sp>
      <p:sp>
        <p:nvSpPr>
          <p:cNvPr id="4" name="Slide Number Placeholder 3"/>
          <p:cNvSpPr>
            <a:spLocks noGrp="1"/>
          </p:cNvSpPr>
          <p:nvPr>
            <p:ph type="sldNum" sz="quarter" idx="5"/>
          </p:nvPr>
        </p:nvSpPr>
        <p:spPr/>
        <p:txBody>
          <a:bodyPr/>
          <a:lstStyle/>
          <a:p>
            <a:fld id="{FEF222FA-78D3-4E12-BA9E-87AF152CCC44}" type="slidenum">
              <a:rPr lang="en-US" smtClean="0"/>
              <a:t>103</a:t>
            </a:fld>
            <a:endParaRPr lang="en-US"/>
          </a:p>
        </p:txBody>
      </p:sp>
    </p:spTree>
    <p:extLst>
      <p:ext uri="{BB962C8B-B14F-4D97-AF65-F5344CB8AC3E}">
        <p14:creationId xmlns:p14="http://schemas.microsoft.com/office/powerpoint/2010/main" val="3998022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ullets" preserve="1">
  <p:cSld name="Bullets">
    <p:spTree>
      <p:nvGrpSpPr>
        <p:cNvPr id="1" name="Shape 17"/>
        <p:cNvGrpSpPr/>
        <p:nvPr/>
      </p:nvGrpSpPr>
      <p:grpSpPr>
        <a:xfrm>
          <a:off x="0" y="0"/>
          <a:ext cx="0" cy="0"/>
          <a:chOff x="0" y="0"/>
          <a:chExt cx="0" cy="0"/>
        </a:xfrm>
      </p:grpSpPr>
      <p:sp>
        <p:nvSpPr>
          <p:cNvPr id="18" name="Google Shape;18;p2"/>
          <p:cNvSpPr txBox="1">
            <a:spLocks noGrp="1"/>
          </p:cNvSpPr>
          <p:nvPr>
            <p:ph type="body" idx="1"/>
          </p:nvPr>
        </p:nvSpPr>
        <p:spPr>
          <a:xfrm>
            <a:off x="1953763" y="1913584"/>
            <a:ext cx="7808687" cy="509480"/>
          </a:xfrm>
          <a:prstGeom prst="rect">
            <a:avLst/>
          </a:prstGeom>
          <a:noFill/>
          <a:ln>
            <a:noFill/>
          </a:ln>
        </p:spPr>
        <p:txBody>
          <a:bodyPr spcFirstLastPara="1" wrap="square" lIns="91425" tIns="45700" rIns="91425" bIns="45700" anchor="t" anchorCtr="0">
            <a:noAutofit/>
          </a:bodyPr>
          <a:lstStyle>
            <a:lvl1pPr marL="609585" lvl="0" indent="-304792" algn="l">
              <a:lnSpc>
                <a:spcPct val="126250"/>
              </a:lnSpc>
              <a:spcBef>
                <a:spcPts val="1000"/>
              </a:spcBef>
              <a:spcAft>
                <a:spcPts val="0"/>
              </a:spcAft>
              <a:buClr>
                <a:schemeClr val="accent1"/>
              </a:buClr>
              <a:buSzPts val="1200"/>
              <a:buNone/>
              <a:defRPr sz="2133" b="1" i="0">
                <a:solidFill>
                  <a:schemeClr val="accent1"/>
                </a:solidFill>
                <a:latin typeface="Arial"/>
                <a:ea typeface="Arial"/>
                <a:cs typeface="Arial"/>
                <a:sym typeface="Arial"/>
              </a:defRPr>
            </a:lvl1pPr>
            <a:lvl2pPr marL="1219170" lvl="1" indent="-304792" algn="l">
              <a:lnSpc>
                <a:spcPct val="90000"/>
              </a:lnSpc>
              <a:spcBef>
                <a:spcPts val="5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19" name="Google Shape;19;p2"/>
          <p:cNvSpPr txBox="1">
            <a:spLocks noGrp="1"/>
          </p:cNvSpPr>
          <p:nvPr>
            <p:ph type="body" idx="2"/>
          </p:nvPr>
        </p:nvSpPr>
        <p:spPr>
          <a:xfrm>
            <a:off x="1953763" y="2423063"/>
            <a:ext cx="7808687" cy="3390668"/>
          </a:xfrm>
          <a:prstGeom prst="rect">
            <a:avLst/>
          </a:prstGeom>
          <a:noFill/>
          <a:ln>
            <a:noFill/>
          </a:ln>
        </p:spPr>
        <p:txBody>
          <a:bodyPr spcFirstLastPara="1" wrap="square" lIns="91425" tIns="45700" rIns="91425" bIns="45700" anchor="t" anchorCtr="0">
            <a:noAutofit/>
          </a:bodyPr>
          <a:lstStyle>
            <a:lvl1pPr marL="609585" lvl="0" indent="-393690" algn="l">
              <a:lnSpc>
                <a:spcPct val="130000"/>
              </a:lnSpc>
              <a:spcBef>
                <a:spcPts val="1000"/>
              </a:spcBef>
              <a:spcAft>
                <a:spcPts val="0"/>
              </a:spcAft>
              <a:buClr>
                <a:schemeClr val="dk1"/>
              </a:buClr>
              <a:buSzPts val="1050"/>
              <a:buFont typeface="Arial"/>
              <a:buChar char="•"/>
              <a:defRPr sz="1867"/>
            </a:lvl1pPr>
            <a:lvl2pPr marL="1219170" lvl="1" indent="-304792" algn="l">
              <a:lnSpc>
                <a:spcPct val="90000"/>
              </a:lnSpc>
              <a:spcBef>
                <a:spcPts val="5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20" name="Google Shape;20;p2"/>
          <p:cNvSpPr txBox="1">
            <a:spLocks noGrp="1"/>
          </p:cNvSpPr>
          <p:nvPr>
            <p:ph type="title"/>
          </p:nvPr>
        </p:nvSpPr>
        <p:spPr>
          <a:xfrm>
            <a:off x="838200" y="725914"/>
            <a:ext cx="10515600" cy="625567"/>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2"/>
          <p:cNvSpPr txBox="1">
            <a:spLocks noGrp="1"/>
          </p:cNvSpPr>
          <p:nvPr>
            <p:ph type="ftr" idx="11"/>
          </p:nvPr>
        </p:nvSpPr>
        <p:spPr>
          <a:xfrm>
            <a:off x="7491867" y="6351113"/>
            <a:ext cx="4114800" cy="366183"/>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1219170">
              <a:buClr>
                <a:srgbClr val="000000"/>
              </a:buClr>
            </a:pPr>
            <a:endParaRPr lang="en-US" kern="0"/>
          </a:p>
        </p:txBody>
      </p:sp>
      <p:sp>
        <p:nvSpPr>
          <p:cNvPr id="22" name="Google Shape;22;p2"/>
          <p:cNvSpPr txBox="1">
            <a:spLocks noGrp="1"/>
          </p:cNvSpPr>
          <p:nvPr>
            <p:ph type="sldNum" idx="12"/>
          </p:nvPr>
        </p:nvSpPr>
        <p:spPr>
          <a:xfrm>
            <a:off x="11379199" y="6351113"/>
            <a:ext cx="544856" cy="3661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defTabSz="1219170">
              <a:buClr>
                <a:srgbClr val="000000"/>
              </a:buClr>
            </a:pPr>
            <a:r>
              <a:rPr lang="en-US" kern="0"/>
              <a:t>/   </a:t>
            </a:r>
            <a:fld id="{00000000-1234-1234-1234-123412341234}" type="slidenum">
              <a:rPr lang="en-US" kern="0" smtClean="0"/>
              <a:pPr defTabSz="1219170">
                <a:buClr>
                  <a:srgbClr val="000000"/>
                </a:buClr>
              </a:pPr>
              <a:t>‹#›</a:t>
            </a:fld>
            <a:endParaRPr kern="0"/>
          </a:p>
        </p:txBody>
      </p:sp>
    </p:spTree>
    <p:extLst>
      <p:ext uri="{BB962C8B-B14F-4D97-AF65-F5344CB8AC3E}">
        <p14:creationId xmlns:p14="http://schemas.microsoft.com/office/powerpoint/2010/main" val="104293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and Custom Sidebar" preserve="1">
  <p:cSld name="Content and Custom Sidebar">
    <p:spTree>
      <p:nvGrpSpPr>
        <p:cNvPr id="1" name="Shape 87"/>
        <p:cNvGrpSpPr/>
        <p:nvPr/>
      </p:nvGrpSpPr>
      <p:grpSpPr>
        <a:xfrm>
          <a:off x="0" y="0"/>
          <a:ext cx="0" cy="0"/>
          <a:chOff x="0" y="0"/>
          <a:chExt cx="0" cy="0"/>
        </a:xfrm>
      </p:grpSpPr>
      <p:sp>
        <p:nvSpPr>
          <p:cNvPr id="88" name="Google Shape;88;p11"/>
          <p:cNvSpPr/>
          <p:nvPr/>
        </p:nvSpPr>
        <p:spPr>
          <a:xfrm>
            <a:off x="-1" y="0"/>
            <a:ext cx="12192000" cy="185531"/>
          </a:xfrm>
          <a:prstGeom prst="rect">
            <a:avLst/>
          </a:prstGeom>
          <a:solidFill>
            <a:srgbClr val="C69241"/>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9" name="Google Shape;89;p11"/>
          <p:cNvSpPr/>
          <p:nvPr/>
        </p:nvSpPr>
        <p:spPr>
          <a:xfrm>
            <a:off x="7861301" y="185531"/>
            <a:ext cx="4330697" cy="5819303"/>
          </a:xfrm>
          <a:prstGeom prst="rect">
            <a:avLst/>
          </a:prstGeom>
          <a:solidFill>
            <a:schemeClr val="accent6"/>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90" name="Google Shape;90;p11"/>
          <p:cNvSpPr txBox="1">
            <a:spLocks noGrp="1"/>
          </p:cNvSpPr>
          <p:nvPr>
            <p:ph type="title"/>
          </p:nvPr>
        </p:nvSpPr>
        <p:spPr>
          <a:xfrm>
            <a:off x="838201" y="725914"/>
            <a:ext cx="5588279" cy="62556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0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11"/>
          <p:cNvSpPr txBox="1">
            <a:spLocks noGrp="1"/>
          </p:cNvSpPr>
          <p:nvPr>
            <p:ph type="body" idx="1"/>
          </p:nvPr>
        </p:nvSpPr>
        <p:spPr>
          <a:xfrm>
            <a:off x="838200" y="2423064"/>
            <a:ext cx="5588000" cy="3581769"/>
          </a:xfrm>
          <a:prstGeom prst="rect">
            <a:avLst/>
          </a:prstGeom>
          <a:noFill/>
          <a:ln>
            <a:noFill/>
          </a:ln>
        </p:spPr>
        <p:txBody>
          <a:bodyPr spcFirstLastPara="1" wrap="square" lIns="91425" tIns="45700" rIns="91425" bIns="45700" anchor="t" anchorCtr="0">
            <a:noAutofit/>
          </a:bodyPr>
          <a:lstStyle>
            <a:lvl1pPr marL="609585" marR="0" lvl="0" indent="-304792" algn="l">
              <a:lnSpc>
                <a:spcPct val="120000"/>
              </a:lnSpc>
              <a:spcBef>
                <a:spcPts val="1000"/>
              </a:spcBef>
              <a:spcAft>
                <a:spcPts val="0"/>
              </a:spcAft>
              <a:buClr>
                <a:schemeClr val="dk1"/>
              </a:buClr>
              <a:buSzPts val="1050"/>
              <a:buFont typeface="Arial"/>
              <a:buNone/>
              <a:defRPr/>
            </a:lvl1pPr>
            <a:lvl2pPr marL="1219170" lvl="1" indent="-304792" algn="l">
              <a:lnSpc>
                <a:spcPct val="90000"/>
              </a:lnSpc>
              <a:spcBef>
                <a:spcPts val="8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92" name="Google Shape;92;p11"/>
          <p:cNvSpPr txBox="1">
            <a:spLocks noGrp="1"/>
          </p:cNvSpPr>
          <p:nvPr>
            <p:ph type="body" idx="2"/>
          </p:nvPr>
        </p:nvSpPr>
        <p:spPr>
          <a:xfrm>
            <a:off x="838200" y="1913584"/>
            <a:ext cx="5588000" cy="509480"/>
          </a:xfrm>
          <a:prstGeom prst="rect">
            <a:avLst/>
          </a:prstGeom>
          <a:noFill/>
          <a:ln>
            <a:noFill/>
          </a:ln>
        </p:spPr>
        <p:txBody>
          <a:bodyPr spcFirstLastPara="1" wrap="square" lIns="91425" tIns="45700" rIns="91425" bIns="45700" anchor="t" anchorCtr="0">
            <a:noAutofit/>
          </a:bodyPr>
          <a:lstStyle>
            <a:lvl1pPr marL="609585" lvl="0" indent="-304792" algn="l">
              <a:lnSpc>
                <a:spcPct val="126250"/>
              </a:lnSpc>
              <a:spcBef>
                <a:spcPts val="1000"/>
              </a:spcBef>
              <a:spcAft>
                <a:spcPts val="0"/>
              </a:spcAft>
              <a:buClr>
                <a:schemeClr val="accent1"/>
              </a:buClr>
              <a:buSzPts val="1200"/>
              <a:buNone/>
              <a:defRPr sz="2133" b="1" i="0">
                <a:solidFill>
                  <a:schemeClr val="accent1"/>
                </a:solidFill>
                <a:latin typeface="Arial"/>
                <a:ea typeface="Arial"/>
                <a:cs typeface="Arial"/>
                <a:sym typeface="Arial"/>
              </a:defRPr>
            </a:lvl1pPr>
            <a:lvl2pPr marL="1219170" lvl="1" indent="-304792" algn="l">
              <a:lnSpc>
                <a:spcPct val="90000"/>
              </a:lnSpc>
              <a:spcBef>
                <a:spcPts val="5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93" name="Google Shape;93;p11"/>
          <p:cNvSpPr txBox="1">
            <a:spLocks noGrp="1"/>
          </p:cNvSpPr>
          <p:nvPr>
            <p:ph type="ftr" idx="11"/>
          </p:nvPr>
        </p:nvSpPr>
        <p:spPr>
          <a:xfrm>
            <a:off x="7491867" y="6351113"/>
            <a:ext cx="4114800" cy="366183"/>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1219170">
              <a:buClr>
                <a:srgbClr val="000000"/>
              </a:buClr>
            </a:pPr>
            <a:endParaRPr lang="en-US" kern="0"/>
          </a:p>
        </p:txBody>
      </p:sp>
      <p:sp>
        <p:nvSpPr>
          <p:cNvPr id="94" name="Google Shape;94;p11"/>
          <p:cNvSpPr txBox="1">
            <a:spLocks noGrp="1"/>
          </p:cNvSpPr>
          <p:nvPr>
            <p:ph type="sldNum" idx="12"/>
          </p:nvPr>
        </p:nvSpPr>
        <p:spPr>
          <a:xfrm>
            <a:off x="11379199" y="6351113"/>
            <a:ext cx="544856" cy="3661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defTabSz="1219170">
              <a:buClr>
                <a:srgbClr val="000000"/>
              </a:buClr>
            </a:pPr>
            <a:r>
              <a:rPr lang="en-US" kern="0"/>
              <a:t>/   </a:t>
            </a:r>
            <a:fld id="{00000000-1234-1234-1234-123412341234}" type="slidenum">
              <a:rPr lang="en-US" kern="0" smtClean="0"/>
              <a:pPr defTabSz="1219170">
                <a:buClr>
                  <a:srgbClr val="000000"/>
                </a:buClr>
              </a:pPr>
              <a:t>‹#›</a:t>
            </a:fld>
            <a:endParaRPr kern="0"/>
          </a:p>
        </p:txBody>
      </p:sp>
    </p:spTree>
    <p:extLst>
      <p:ext uri="{BB962C8B-B14F-4D97-AF65-F5344CB8AC3E}">
        <p14:creationId xmlns:p14="http://schemas.microsoft.com/office/powerpoint/2010/main" val="3759946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ustom Layout, V2" preserve="1">
  <p:cSld name="Custom Layout, V2">
    <p:spTree>
      <p:nvGrpSpPr>
        <p:cNvPr id="1" name="Shape 103"/>
        <p:cNvGrpSpPr/>
        <p:nvPr/>
      </p:nvGrpSpPr>
      <p:grpSpPr>
        <a:xfrm>
          <a:off x="0" y="0"/>
          <a:ext cx="0" cy="0"/>
          <a:chOff x="0" y="0"/>
          <a:chExt cx="0" cy="0"/>
        </a:xfrm>
      </p:grpSpPr>
      <p:sp>
        <p:nvSpPr>
          <p:cNvPr id="104" name="Google Shape;104;p13"/>
          <p:cNvSpPr txBox="1">
            <a:spLocks noGrp="1"/>
          </p:cNvSpPr>
          <p:nvPr>
            <p:ph type="title"/>
          </p:nvPr>
        </p:nvSpPr>
        <p:spPr>
          <a:xfrm>
            <a:off x="531848" y="716984"/>
            <a:ext cx="5564152" cy="62556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0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5" name="Google Shape;105;p13"/>
          <p:cNvSpPr txBox="1">
            <a:spLocks noGrp="1"/>
          </p:cNvSpPr>
          <p:nvPr>
            <p:ph type="body" idx="1"/>
          </p:nvPr>
        </p:nvSpPr>
        <p:spPr>
          <a:xfrm>
            <a:off x="3550024" y="716984"/>
            <a:ext cx="8220635" cy="625567"/>
          </a:xfrm>
          <a:prstGeom prst="rect">
            <a:avLst/>
          </a:prstGeom>
          <a:noFill/>
          <a:ln>
            <a:noFill/>
          </a:ln>
        </p:spPr>
        <p:txBody>
          <a:bodyPr spcFirstLastPara="1" wrap="square" lIns="91425" tIns="45700" rIns="91425" bIns="45700" anchor="ctr" anchorCtr="0">
            <a:noAutofit/>
          </a:bodyPr>
          <a:lstStyle>
            <a:lvl1pPr marL="609585" lvl="0" indent="-304792" algn="l">
              <a:lnSpc>
                <a:spcPct val="90000"/>
              </a:lnSpc>
              <a:spcBef>
                <a:spcPts val="1000"/>
              </a:spcBef>
              <a:spcAft>
                <a:spcPts val="0"/>
              </a:spcAft>
              <a:buClr>
                <a:schemeClr val="dk1"/>
              </a:buClr>
              <a:buSzPts val="1050"/>
              <a:buNone/>
              <a:defRPr/>
            </a:lvl1pPr>
            <a:lvl2pPr marL="1219170" lvl="1" indent="-304792" algn="l">
              <a:lnSpc>
                <a:spcPct val="90000"/>
              </a:lnSpc>
              <a:spcBef>
                <a:spcPts val="5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106" name="Google Shape;106;p13"/>
          <p:cNvSpPr txBox="1">
            <a:spLocks noGrp="1"/>
          </p:cNvSpPr>
          <p:nvPr>
            <p:ph type="ftr" idx="11"/>
          </p:nvPr>
        </p:nvSpPr>
        <p:spPr>
          <a:xfrm>
            <a:off x="7491867" y="6351113"/>
            <a:ext cx="4114800" cy="366183"/>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1219170">
              <a:buClr>
                <a:srgbClr val="000000"/>
              </a:buClr>
            </a:pPr>
            <a:endParaRPr lang="en-US" kern="0"/>
          </a:p>
        </p:txBody>
      </p:sp>
      <p:sp>
        <p:nvSpPr>
          <p:cNvPr id="107" name="Google Shape;107;p13"/>
          <p:cNvSpPr txBox="1">
            <a:spLocks noGrp="1"/>
          </p:cNvSpPr>
          <p:nvPr>
            <p:ph type="sldNum" idx="12"/>
          </p:nvPr>
        </p:nvSpPr>
        <p:spPr>
          <a:xfrm>
            <a:off x="11379199" y="6351113"/>
            <a:ext cx="544856" cy="3661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defTabSz="1219170">
              <a:buClr>
                <a:srgbClr val="000000"/>
              </a:buClr>
            </a:pPr>
            <a:r>
              <a:rPr lang="en-US" kern="0"/>
              <a:t>/   </a:t>
            </a:r>
            <a:fld id="{00000000-1234-1234-1234-123412341234}" type="slidenum">
              <a:rPr lang="en-US" kern="0" smtClean="0"/>
              <a:pPr defTabSz="1219170">
                <a:buClr>
                  <a:srgbClr val="000000"/>
                </a:buClr>
              </a:pPr>
              <a:t>‹#›</a:t>
            </a:fld>
            <a:endParaRPr kern="0"/>
          </a:p>
        </p:txBody>
      </p:sp>
    </p:spTree>
    <p:extLst>
      <p:ext uri="{BB962C8B-B14F-4D97-AF65-F5344CB8AC3E}">
        <p14:creationId xmlns:p14="http://schemas.microsoft.com/office/powerpoint/2010/main" val="2225220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age Gallery, 6 or Custom" preserve="1">
  <p:cSld name="Image Gallery, 6 or Custom">
    <p:spTree>
      <p:nvGrpSpPr>
        <p:cNvPr id="1" name="Shape 108"/>
        <p:cNvGrpSpPr/>
        <p:nvPr/>
      </p:nvGrpSpPr>
      <p:grpSpPr>
        <a:xfrm>
          <a:off x="0" y="0"/>
          <a:ext cx="0" cy="0"/>
          <a:chOff x="0" y="0"/>
          <a:chExt cx="0" cy="0"/>
        </a:xfrm>
      </p:grpSpPr>
      <p:sp>
        <p:nvSpPr>
          <p:cNvPr id="109" name="Google Shape;109;p14"/>
          <p:cNvSpPr/>
          <p:nvPr/>
        </p:nvSpPr>
        <p:spPr>
          <a:xfrm flipH="1">
            <a:off x="3977532" y="639863"/>
            <a:ext cx="8214467" cy="5265908"/>
          </a:xfrm>
          <a:prstGeom prst="rect">
            <a:avLst/>
          </a:prstGeom>
          <a:solidFill>
            <a:schemeClr val="accent6"/>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1" b="0" i="0" u="none" strike="noStrike" kern="0" cap="none" spc="0" normalizeH="0" baseline="0" noProof="0">
              <a:ln>
                <a:noFill/>
              </a:ln>
              <a:solidFill>
                <a:srgbClr val="FFFFFF"/>
              </a:solidFill>
              <a:effectLst/>
              <a:uLnTx/>
              <a:uFillTx/>
              <a:latin typeface="Muli"/>
              <a:ea typeface="Muli"/>
              <a:cs typeface="Muli"/>
              <a:sym typeface="Muli"/>
            </a:endParaRPr>
          </a:p>
        </p:txBody>
      </p:sp>
      <p:sp>
        <p:nvSpPr>
          <p:cNvPr id="110" name="Google Shape;110;p14"/>
          <p:cNvSpPr>
            <a:spLocks noGrp="1"/>
          </p:cNvSpPr>
          <p:nvPr>
            <p:ph type="pic" idx="2"/>
          </p:nvPr>
        </p:nvSpPr>
        <p:spPr>
          <a:xfrm>
            <a:off x="4692936" y="3298829"/>
            <a:ext cx="2416617" cy="1899471"/>
          </a:xfrm>
          <a:prstGeom prst="rect">
            <a:avLst/>
          </a:prstGeom>
          <a:solidFill>
            <a:srgbClr val="D8D8D8"/>
          </a:solidFill>
          <a:ln>
            <a:noFill/>
          </a:ln>
        </p:spPr>
        <p:txBody>
          <a:bodyPr spcFirstLastPara="1" wrap="square" lIns="270000" tIns="270000" rIns="270000" bIns="270000" anchor="t" anchorCtr="0">
            <a:noAutofit/>
          </a:bodyPr>
          <a:lstStyle>
            <a:lvl1pPr marR="0" lvl="0" algn="ctr" rtl="0">
              <a:lnSpc>
                <a:spcPct val="90000"/>
              </a:lnSpc>
              <a:spcBef>
                <a:spcPts val="1000"/>
              </a:spcBef>
              <a:spcAft>
                <a:spcPts val="0"/>
              </a:spcAft>
              <a:buClr>
                <a:schemeClr val="dk1"/>
              </a:buClr>
              <a:buSzPts val="751"/>
              <a:buFont typeface="Arial"/>
              <a:buNone/>
              <a:defRPr sz="1335" b="1" i="0" u="none" strike="noStrike" cap="none">
                <a:solidFill>
                  <a:schemeClr val="dk1"/>
                </a:solidFill>
                <a:latin typeface="Muli"/>
                <a:ea typeface="Muli"/>
                <a:cs typeface="Muli"/>
                <a:sym typeface="Muli"/>
              </a:defRPr>
            </a:lvl1pPr>
            <a:lvl2pPr marR="0" lvl="1" algn="l" rtl="0">
              <a:lnSpc>
                <a:spcPct val="90000"/>
              </a:lnSpc>
              <a:spcBef>
                <a:spcPts val="500"/>
              </a:spcBef>
              <a:spcAft>
                <a:spcPts val="0"/>
              </a:spcAft>
              <a:buClr>
                <a:schemeClr val="dk1"/>
              </a:buClr>
              <a:buSzPts val="900"/>
              <a:buFont typeface="Arial"/>
              <a:buNone/>
              <a:defRPr sz="1600" b="0" i="0" u="none" strike="noStrike" cap="none">
                <a:solidFill>
                  <a:schemeClr val="dk1"/>
                </a:solidFill>
                <a:latin typeface="Source Sans Pro"/>
                <a:ea typeface="Source Sans Pro"/>
                <a:cs typeface="Source Sans Pro"/>
                <a:sym typeface="Source Sans Pro"/>
              </a:defRPr>
            </a:lvl2pPr>
            <a:lvl3pPr marR="0" lvl="2" algn="l" rtl="0">
              <a:lnSpc>
                <a:spcPct val="90000"/>
              </a:lnSpc>
              <a:spcBef>
                <a:spcPts val="500"/>
              </a:spcBef>
              <a:spcAft>
                <a:spcPts val="0"/>
              </a:spcAft>
              <a:buClr>
                <a:schemeClr val="dk1"/>
              </a:buClr>
              <a:buSzPts val="900"/>
              <a:buFont typeface="Arial"/>
              <a:buNone/>
              <a:defRPr sz="1600" b="0" i="0" u="none" strike="noStrike" cap="none">
                <a:solidFill>
                  <a:schemeClr val="dk1"/>
                </a:solidFill>
                <a:latin typeface="Source Sans Pro Light"/>
                <a:ea typeface="Source Sans Pro Light"/>
                <a:cs typeface="Source Sans Pro Light"/>
                <a:sym typeface="Source Sans Pro Light"/>
              </a:defRPr>
            </a:lvl3pPr>
            <a:lvl4pPr marR="0" lvl="3" algn="l" rtl="0">
              <a:lnSpc>
                <a:spcPct val="90000"/>
              </a:lnSpc>
              <a:spcBef>
                <a:spcPts val="500"/>
              </a:spcBef>
              <a:spcAft>
                <a:spcPts val="0"/>
              </a:spcAft>
              <a:buClr>
                <a:schemeClr val="dk1"/>
              </a:buClr>
              <a:buSzPts val="750"/>
              <a:buFont typeface="Arial"/>
              <a:buNone/>
              <a:defRPr sz="1333" b="0" i="0" u="none" strike="noStrike" cap="none">
                <a:solidFill>
                  <a:schemeClr val="dk1"/>
                </a:solidFill>
                <a:latin typeface="Source Sans Pro Light"/>
                <a:ea typeface="Source Sans Pro Light"/>
                <a:cs typeface="Source Sans Pro Light"/>
                <a:sym typeface="Source Sans Pro Light"/>
              </a:defRPr>
            </a:lvl4pPr>
            <a:lvl5pPr marR="0" lvl="4" algn="l" rtl="0">
              <a:lnSpc>
                <a:spcPct val="90000"/>
              </a:lnSpc>
              <a:spcBef>
                <a:spcPts val="500"/>
              </a:spcBef>
              <a:spcAft>
                <a:spcPts val="0"/>
              </a:spcAft>
              <a:buClr>
                <a:schemeClr val="dk1"/>
              </a:buClr>
              <a:buSzPts val="600"/>
              <a:buFont typeface="Arial"/>
              <a:buNone/>
              <a:defRPr sz="1067" b="0" i="0" u="none" strike="noStrike" cap="none">
                <a:solidFill>
                  <a:schemeClr val="dk1"/>
                </a:solidFill>
                <a:latin typeface="Source Sans Pro"/>
                <a:ea typeface="Source Sans Pro"/>
                <a:cs typeface="Source Sans Pro"/>
                <a:sym typeface="Source Sans Pr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1" name="Google Shape;111;p14"/>
          <p:cNvSpPr>
            <a:spLocks noGrp="1"/>
          </p:cNvSpPr>
          <p:nvPr>
            <p:ph type="pic" idx="3"/>
          </p:nvPr>
        </p:nvSpPr>
        <p:spPr>
          <a:xfrm>
            <a:off x="4692937" y="1292773"/>
            <a:ext cx="2416617" cy="1899471"/>
          </a:xfrm>
          <a:prstGeom prst="rect">
            <a:avLst/>
          </a:prstGeom>
          <a:solidFill>
            <a:srgbClr val="D8D8D8"/>
          </a:solidFill>
          <a:ln>
            <a:noFill/>
          </a:ln>
        </p:spPr>
        <p:txBody>
          <a:bodyPr spcFirstLastPara="1" wrap="square" lIns="270000" tIns="270000" rIns="270000" bIns="270000" anchor="t" anchorCtr="0">
            <a:noAutofit/>
          </a:bodyPr>
          <a:lstStyle>
            <a:lvl1pPr marR="0" lvl="0" algn="ctr" rtl="0">
              <a:lnSpc>
                <a:spcPct val="90000"/>
              </a:lnSpc>
              <a:spcBef>
                <a:spcPts val="1000"/>
              </a:spcBef>
              <a:spcAft>
                <a:spcPts val="0"/>
              </a:spcAft>
              <a:buClr>
                <a:schemeClr val="dk1"/>
              </a:buClr>
              <a:buSzPts val="751"/>
              <a:buFont typeface="Arial"/>
              <a:buNone/>
              <a:defRPr sz="1335" b="1" i="0" u="none" strike="noStrike" cap="none">
                <a:solidFill>
                  <a:schemeClr val="dk1"/>
                </a:solidFill>
                <a:latin typeface="Muli"/>
                <a:ea typeface="Muli"/>
                <a:cs typeface="Muli"/>
                <a:sym typeface="Muli"/>
              </a:defRPr>
            </a:lvl1pPr>
            <a:lvl2pPr marR="0" lvl="1" algn="l" rtl="0">
              <a:lnSpc>
                <a:spcPct val="90000"/>
              </a:lnSpc>
              <a:spcBef>
                <a:spcPts val="500"/>
              </a:spcBef>
              <a:spcAft>
                <a:spcPts val="0"/>
              </a:spcAft>
              <a:buClr>
                <a:schemeClr val="dk1"/>
              </a:buClr>
              <a:buSzPts val="900"/>
              <a:buFont typeface="Arial"/>
              <a:buNone/>
              <a:defRPr sz="1600" b="0" i="0" u="none" strike="noStrike" cap="none">
                <a:solidFill>
                  <a:schemeClr val="dk1"/>
                </a:solidFill>
                <a:latin typeface="Source Sans Pro"/>
                <a:ea typeface="Source Sans Pro"/>
                <a:cs typeface="Source Sans Pro"/>
                <a:sym typeface="Source Sans Pro"/>
              </a:defRPr>
            </a:lvl2pPr>
            <a:lvl3pPr marR="0" lvl="2" algn="l" rtl="0">
              <a:lnSpc>
                <a:spcPct val="90000"/>
              </a:lnSpc>
              <a:spcBef>
                <a:spcPts val="500"/>
              </a:spcBef>
              <a:spcAft>
                <a:spcPts val="0"/>
              </a:spcAft>
              <a:buClr>
                <a:schemeClr val="dk1"/>
              </a:buClr>
              <a:buSzPts val="900"/>
              <a:buFont typeface="Arial"/>
              <a:buNone/>
              <a:defRPr sz="1600" b="0" i="0" u="none" strike="noStrike" cap="none">
                <a:solidFill>
                  <a:schemeClr val="dk1"/>
                </a:solidFill>
                <a:latin typeface="Source Sans Pro Light"/>
                <a:ea typeface="Source Sans Pro Light"/>
                <a:cs typeface="Source Sans Pro Light"/>
                <a:sym typeface="Source Sans Pro Light"/>
              </a:defRPr>
            </a:lvl3pPr>
            <a:lvl4pPr marR="0" lvl="3" algn="l" rtl="0">
              <a:lnSpc>
                <a:spcPct val="90000"/>
              </a:lnSpc>
              <a:spcBef>
                <a:spcPts val="500"/>
              </a:spcBef>
              <a:spcAft>
                <a:spcPts val="0"/>
              </a:spcAft>
              <a:buClr>
                <a:schemeClr val="dk1"/>
              </a:buClr>
              <a:buSzPts val="750"/>
              <a:buFont typeface="Arial"/>
              <a:buNone/>
              <a:defRPr sz="1333" b="0" i="0" u="none" strike="noStrike" cap="none">
                <a:solidFill>
                  <a:schemeClr val="dk1"/>
                </a:solidFill>
                <a:latin typeface="Source Sans Pro Light"/>
                <a:ea typeface="Source Sans Pro Light"/>
                <a:cs typeface="Source Sans Pro Light"/>
                <a:sym typeface="Source Sans Pro Light"/>
              </a:defRPr>
            </a:lvl4pPr>
            <a:lvl5pPr marR="0" lvl="4" algn="l" rtl="0">
              <a:lnSpc>
                <a:spcPct val="90000"/>
              </a:lnSpc>
              <a:spcBef>
                <a:spcPts val="500"/>
              </a:spcBef>
              <a:spcAft>
                <a:spcPts val="0"/>
              </a:spcAft>
              <a:buClr>
                <a:schemeClr val="dk1"/>
              </a:buClr>
              <a:buSzPts val="600"/>
              <a:buFont typeface="Arial"/>
              <a:buNone/>
              <a:defRPr sz="1067" b="0" i="0" u="none" strike="noStrike" cap="none">
                <a:solidFill>
                  <a:schemeClr val="dk1"/>
                </a:solidFill>
                <a:latin typeface="Source Sans Pro"/>
                <a:ea typeface="Source Sans Pro"/>
                <a:cs typeface="Source Sans Pro"/>
                <a:sym typeface="Source Sans Pr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2" name="Google Shape;112;p14"/>
          <p:cNvSpPr>
            <a:spLocks noGrp="1"/>
          </p:cNvSpPr>
          <p:nvPr>
            <p:ph type="pic" idx="4"/>
          </p:nvPr>
        </p:nvSpPr>
        <p:spPr>
          <a:xfrm>
            <a:off x="7234160" y="1295447"/>
            <a:ext cx="2416617" cy="1899471"/>
          </a:xfrm>
          <a:prstGeom prst="rect">
            <a:avLst/>
          </a:prstGeom>
          <a:solidFill>
            <a:srgbClr val="D8D8D8"/>
          </a:solidFill>
          <a:ln>
            <a:noFill/>
          </a:ln>
        </p:spPr>
        <p:txBody>
          <a:bodyPr spcFirstLastPara="1" wrap="square" lIns="270000" tIns="270000" rIns="270000" bIns="270000" anchor="t" anchorCtr="0">
            <a:noAutofit/>
          </a:bodyPr>
          <a:lstStyle>
            <a:lvl1pPr marR="0" lvl="0" algn="ctr" rtl="0">
              <a:lnSpc>
                <a:spcPct val="90000"/>
              </a:lnSpc>
              <a:spcBef>
                <a:spcPts val="1000"/>
              </a:spcBef>
              <a:spcAft>
                <a:spcPts val="0"/>
              </a:spcAft>
              <a:buClr>
                <a:schemeClr val="dk1"/>
              </a:buClr>
              <a:buSzPts val="751"/>
              <a:buFont typeface="Arial"/>
              <a:buNone/>
              <a:defRPr sz="1335" b="1" i="0" u="none" strike="noStrike" cap="none">
                <a:solidFill>
                  <a:schemeClr val="dk1"/>
                </a:solidFill>
                <a:latin typeface="Muli"/>
                <a:ea typeface="Muli"/>
                <a:cs typeface="Muli"/>
                <a:sym typeface="Muli"/>
              </a:defRPr>
            </a:lvl1pPr>
            <a:lvl2pPr marR="0" lvl="1" algn="l" rtl="0">
              <a:lnSpc>
                <a:spcPct val="90000"/>
              </a:lnSpc>
              <a:spcBef>
                <a:spcPts val="500"/>
              </a:spcBef>
              <a:spcAft>
                <a:spcPts val="0"/>
              </a:spcAft>
              <a:buClr>
                <a:schemeClr val="dk1"/>
              </a:buClr>
              <a:buSzPts val="900"/>
              <a:buFont typeface="Arial"/>
              <a:buNone/>
              <a:defRPr sz="1600" b="0" i="0" u="none" strike="noStrike" cap="none">
                <a:solidFill>
                  <a:schemeClr val="dk1"/>
                </a:solidFill>
                <a:latin typeface="Source Sans Pro"/>
                <a:ea typeface="Source Sans Pro"/>
                <a:cs typeface="Source Sans Pro"/>
                <a:sym typeface="Source Sans Pro"/>
              </a:defRPr>
            </a:lvl2pPr>
            <a:lvl3pPr marR="0" lvl="2" algn="l" rtl="0">
              <a:lnSpc>
                <a:spcPct val="90000"/>
              </a:lnSpc>
              <a:spcBef>
                <a:spcPts val="500"/>
              </a:spcBef>
              <a:spcAft>
                <a:spcPts val="0"/>
              </a:spcAft>
              <a:buClr>
                <a:schemeClr val="dk1"/>
              </a:buClr>
              <a:buSzPts val="900"/>
              <a:buFont typeface="Arial"/>
              <a:buNone/>
              <a:defRPr sz="1600" b="0" i="0" u="none" strike="noStrike" cap="none">
                <a:solidFill>
                  <a:schemeClr val="dk1"/>
                </a:solidFill>
                <a:latin typeface="Source Sans Pro Light"/>
                <a:ea typeface="Source Sans Pro Light"/>
                <a:cs typeface="Source Sans Pro Light"/>
                <a:sym typeface="Source Sans Pro Light"/>
              </a:defRPr>
            </a:lvl3pPr>
            <a:lvl4pPr marR="0" lvl="3" algn="l" rtl="0">
              <a:lnSpc>
                <a:spcPct val="90000"/>
              </a:lnSpc>
              <a:spcBef>
                <a:spcPts val="500"/>
              </a:spcBef>
              <a:spcAft>
                <a:spcPts val="0"/>
              </a:spcAft>
              <a:buClr>
                <a:schemeClr val="dk1"/>
              </a:buClr>
              <a:buSzPts val="750"/>
              <a:buFont typeface="Arial"/>
              <a:buNone/>
              <a:defRPr sz="1333" b="0" i="0" u="none" strike="noStrike" cap="none">
                <a:solidFill>
                  <a:schemeClr val="dk1"/>
                </a:solidFill>
                <a:latin typeface="Source Sans Pro Light"/>
                <a:ea typeface="Source Sans Pro Light"/>
                <a:cs typeface="Source Sans Pro Light"/>
                <a:sym typeface="Source Sans Pro Light"/>
              </a:defRPr>
            </a:lvl4pPr>
            <a:lvl5pPr marR="0" lvl="4" algn="l" rtl="0">
              <a:lnSpc>
                <a:spcPct val="90000"/>
              </a:lnSpc>
              <a:spcBef>
                <a:spcPts val="500"/>
              </a:spcBef>
              <a:spcAft>
                <a:spcPts val="0"/>
              </a:spcAft>
              <a:buClr>
                <a:schemeClr val="dk1"/>
              </a:buClr>
              <a:buSzPts val="600"/>
              <a:buFont typeface="Arial"/>
              <a:buNone/>
              <a:defRPr sz="1067" b="0" i="0" u="none" strike="noStrike" cap="none">
                <a:solidFill>
                  <a:schemeClr val="dk1"/>
                </a:solidFill>
                <a:latin typeface="Source Sans Pro"/>
                <a:ea typeface="Source Sans Pro"/>
                <a:cs typeface="Source Sans Pro"/>
                <a:sym typeface="Source Sans Pr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3" name="Google Shape;113;p14"/>
          <p:cNvSpPr>
            <a:spLocks noGrp="1"/>
          </p:cNvSpPr>
          <p:nvPr>
            <p:ph type="pic" idx="5"/>
          </p:nvPr>
        </p:nvSpPr>
        <p:spPr>
          <a:xfrm>
            <a:off x="9775382" y="1292773"/>
            <a:ext cx="2416617" cy="1899471"/>
          </a:xfrm>
          <a:prstGeom prst="rect">
            <a:avLst/>
          </a:prstGeom>
          <a:solidFill>
            <a:srgbClr val="D8D8D8"/>
          </a:solidFill>
          <a:ln>
            <a:noFill/>
          </a:ln>
        </p:spPr>
        <p:txBody>
          <a:bodyPr spcFirstLastPara="1" wrap="square" lIns="270000" tIns="270000" rIns="270000" bIns="270000" anchor="t" anchorCtr="0">
            <a:noAutofit/>
          </a:bodyPr>
          <a:lstStyle>
            <a:lvl1pPr marR="0" lvl="0" algn="ctr" rtl="0">
              <a:lnSpc>
                <a:spcPct val="90000"/>
              </a:lnSpc>
              <a:spcBef>
                <a:spcPts val="1000"/>
              </a:spcBef>
              <a:spcAft>
                <a:spcPts val="0"/>
              </a:spcAft>
              <a:buClr>
                <a:schemeClr val="dk1"/>
              </a:buClr>
              <a:buSzPts val="751"/>
              <a:buFont typeface="Arial"/>
              <a:buNone/>
              <a:defRPr sz="1335" b="1" i="0" u="none" strike="noStrike" cap="none">
                <a:solidFill>
                  <a:schemeClr val="dk1"/>
                </a:solidFill>
                <a:latin typeface="Muli"/>
                <a:ea typeface="Muli"/>
                <a:cs typeface="Muli"/>
                <a:sym typeface="Muli"/>
              </a:defRPr>
            </a:lvl1pPr>
            <a:lvl2pPr marR="0" lvl="1" algn="l" rtl="0">
              <a:lnSpc>
                <a:spcPct val="90000"/>
              </a:lnSpc>
              <a:spcBef>
                <a:spcPts val="500"/>
              </a:spcBef>
              <a:spcAft>
                <a:spcPts val="0"/>
              </a:spcAft>
              <a:buClr>
                <a:schemeClr val="dk1"/>
              </a:buClr>
              <a:buSzPts val="900"/>
              <a:buFont typeface="Arial"/>
              <a:buNone/>
              <a:defRPr sz="1600" b="0" i="0" u="none" strike="noStrike" cap="none">
                <a:solidFill>
                  <a:schemeClr val="dk1"/>
                </a:solidFill>
                <a:latin typeface="Source Sans Pro"/>
                <a:ea typeface="Source Sans Pro"/>
                <a:cs typeface="Source Sans Pro"/>
                <a:sym typeface="Source Sans Pro"/>
              </a:defRPr>
            </a:lvl2pPr>
            <a:lvl3pPr marR="0" lvl="2" algn="l" rtl="0">
              <a:lnSpc>
                <a:spcPct val="90000"/>
              </a:lnSpc>
              <a:spcBef>
                <a:spcPts val="500"/>
              </a:spcBef>
              <a:spcAft>
                <a:spcPts val="0"/>
              </a:spcAft>
              <a:buClr>
                <a:schemeClr val="dk1"/>
              </a:buClr>
              <a:buSzPts val="900"/>
              <a:buFont typeface="Arial"/>
              <a:buNone/>
              <a:defRPr sz="1600" b="0" i="0" u="none" strike="noStrike" cap="none">
                <a:solidFill>
                  <a:schemeClr val="dk1"/>
                </a:solidFill>
                <a:latin typeface="Source Sans Pro Light"/>
                <a:ea typeface="Source Sans Pro Light"/>
                <a:cs typeface="Source Sans Pro Light"/>
                <a:sym typeface="Source Sans Pro Light"/>
              </a:defRPr>
            </a:lvl3pPr>
            <a:lvl4pPr marR="0" lvl="3" algn="l" rtl="0">
              <a:lnSpc>
                <a:spcPct val="90000"/>
              </a:lnSpc>
              <a:spcBef>
                <a:spcPts val="500"/>
              </a:spcBef>
              <a:spcAft>
                <a:spcPts val="0"/>
              </a:spcAft>
              <a:buClr>
                <a:schemeClr val="dk1"/>
              </a:buClr>
              <a:buSzPts val="750"/>
              <a:buFont typeface="Arial"/>
              <a:buNone/>
              <a:defRPr sz="1333" b="0" i="0" u="none" strike="noStrike" cap="none">
                <a:solidFill>
                  <a:schemeClr val="dk1"/>
                </a:solidFill>
                <a:latin typeface="Source Sans Pro Light"/>
                <a:ea typeface="Source Sans Pro Light"/>
                <a:cs typeface="Source Sans Pro Light"/>
                <a:sym typeface="Source Sans Pro Light"/>
              </a:defRPr>
            </a:lvl4pPr>
            <a:lvl5pPr marR="0" lvl="4" algn="l" rtl="0">
              <a:lnSpc>
                <a:spcPct val="90000"/>
              </a:lnSpc>
              <a:spcBef>
                <a:spcPts val="500"/>
              </a:spcBef>
              <a:spcAft>
                <a:spcPts val="0"/>
              </a:spcAft>
              <a:buClr>
                <a:schemeClr val="dk1"/>
              </a:buClr>
              <a:buSzPts val="600"/>
              <a:buFont typeface="Arial"/>
              <a:buNone/>
              <a:defRPr sz="1067" b="0" i="0" u="none" strike="noStrike" cap="none">
                <a:solidFill>
                  <a:schemeClr val="dk1"/>
                </a:solidFill>
                <a:latin typeface="Source Sans Pro"/>
                <a:ea typeface="Source Sans Pro"/>
                <a:cs typeface="Source Sans Pro"/>
                <a:sym typeface="Source Sans Pr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4" name="Google Shape;114;p14"/>
          <p:cNvSpPr>
            <a:spLocks noGrp="1"/>
          </p:cNvSpPr>
          <p:nvPr>
            <p:ph type="pic" idx="6"/>
          </p:nvPr>
        </p:nvSpPr>
        <p:spPr>
          <a:xfrm>
            <a:off x="7234158" y="3298831"/>
            <a:ext cx="2416617" cy="1899471"/>
          </a:xfrm>
          <a:prstGeom prst="rect">
            <a:avLst/>
          </a:prstGeom>
          <a:solidFill>
            <a:srgbClr val="D8D8D8"/>
          </a:solidFill>
          <a:ln>
            <a:noFill/>
          </a:ln>
        </p:spPr>
        <p:txBody>
          <a:bodyPr spcFirstLastPara="1" wrap="square" lIns="270000" tIns="270000" rIns="270000" bIns="270000" anchor="t" anchorCtr="0">
            <a:noAutofit/>
          </a:bodyPr>
          <a:lstStyle>
            <a:lvl1pPr marR="0" lvl="0" algn="ctr" rtl="0">
              <a:lnSpc>
                <a:spcPct val="90000"/>
              </a:lnSpc>
              <a:spcBef>
                <a:spcPts val="1000"/>
              </a:spcBef>
              <a:spcAft>
                <a:spcPts val="0"/>
              </a:spcAft>
              <a:buClr>
                <a:schemeClr val="dk1"/>
              </a:buClr>
              <a:buSzPts val="751"/>
              <a:buFont typeface="Arial"/>
              <a:buNone/>
              <a:defRPr sz="1335" b="1" i="0" u="none" strike="noStrike" cap="none">
                <a:solidFill>
                  <a:schemeClr val="dk1"/>
                </a:solidFill>
                <a:latin typeface="Muli"/>
                <a:ea typeface="Muli"/>
                <a:cs typeface="Muli"/>
                <a:sym typeface="Muli"/>
              </a:defRPr>
            </a:lvl1pPr>
            <a:lvl2pPr marR="0" lvl="1" algn="l" rtl="0">
              <a:lnSpc>
                <a:spcPct val="90000"/>
              </a:lnSpc>
              <a:spcBef>
                <a:spcPts val="500"/>
              </a:spcBef>
              <a:spcAft>
                <a:spcPts val="0"/>
              </a:spcAft>
              <a:buClr>
                <a:schemeClr val="dk1"/>
              </a:buClr>
              <a:buSzPts val="900"/>
              <a:buFont typeface="Arial"/>
              <a:buNone/>
              <a:defRPr sz="1600" b="0" i="0" u="none" strike="noStrike" cap="none">
                <a:solidFill>
                  <a:schemeClr val="dk1"/>
                </a:solidFill>
                <a:latin typeface="Source Sans Pro"/>
                <a:ea typeface="Source Sans Pro"/>
                <a:cs typeface="Source Sans Pro"/>
                <a:sym typeface="Source Sans Pro"/>
              </a:defRPr>
            </a:lvl2pPr>
            <a:lvl3pPr marR="0" lvl="2" algn="l" rtl="0">
              <a:lnSpc>
                <a:spcPct val="90000"/>
              </a:lnSpc>
              <a:spcBef>
                <a:spcPts val="500"/>
              </a:spcBef>
              <a:spcAft>
                <a:spcPts val="0"/>
              </a:spcAft>
              <a:buClr>
                <a:schemeClr val="dk1"/>
              </a:buClr>
              <a:buSzPts val="900"/>
              <a:buFont typeface="Arial"/>
              <a:buNone/>
              <a:defRPr sz="1600" b="0" i="0" u="none" strike="noStrike" cap="none">
                <a:solidFill>
                  <a:schemeClr val="dk1"/>
                </a:solidFill>
                <a:latin typeface="Source Sans Pro Light"/>
                <a:ea typeface="Source Sans Pro Light"/>
                <a:cs typeface="Source Sans Pro Light"/>
                <a:sym typeface="Source Sans Pro Light"/>
              </a:defRPr>
            </a:lvl3pPr>
            <a:lvl4pPr marR="0" lvl="3" algn="l" rtl="0">
              <a:lnSpc>
                <a:spcPct val="90000"/>
              </a:lnSpc>
              <a:spcBef>
                <a:spcPts val="500"/>
              </a:spcBef>
              <a:spcAft>
                <a:spcPts val="0"/>
              </a:spcAft>
              <a:buClr>
                <a:schemeClr val="dk1"/>
              </a:buClr>
              <a:buSzPts val="750"/>
              <a:buFont typeface="Arial"/>
              <a:buNone/>
              <a:defRPr sz="1333" b="0" i="0" u="none" strike="noStrike" cap="none">
                <a:solidFill>
                  <a:schemeClr val="dk1"/>
                </a:solidFill>
                <a:latin typeface="Source Sans Pro Light"/>
                <a:ea typeface="Source Sans Pro Light"/>
                <a:cs typeface="Source Sans Pro Light"/>
                <a:sym typeface="Source Sans Pro Light"/>
              </a:defRPr>
            </a:lvl4pPr>
            <a:lvl5pPr marR="0" lvl="4" algn="l" rtl="0">
              <a:lnSpc>
                <a:spcPct val="90000"/>
              </a:lnSpc>
              <a:spcBef>
                <a:spcPts val="500"/>
              </a:spcBef>
              <a:spcAft>
                <a:spcPts val="0"/>
              </a:spcAft>
              <a:buClr>
                <a:schemeClr val="dk1"/>
              </a:buClr>
              <a:buSzPts val="600"/>
              <a:buFont typeface="Arial"/>
              <a:buNone/>
              <a:defRPr sz="1067" b="0" i="0" u="none" strike="noStrike" cap="none">
                <a:solidFill>
                  <a:schemeClr val="dk1"/>
                </a:solidFill>
                <a:latin typeface="Source Sans Pro"/>
                <a:ea typeface="Source Sans Pro"/>
                <a:cs typeface="Source Sans Pro"/>
                <a:sym typeface="Source Sans Pr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5" name="Google Shape;115;p14"/>
          <p:cNvSpPr>
            <a:spLocks noGrp="1"/>
          </p:cNvSpPr>
          <p:nvPr>
            <p:ph type="pic" idx="7"/>
          </p:nvPr>
        </p:nvSpPr>
        <p:spPr>
          <a:xfrm>
            <a:off x="9775381" y="3298830"/>
            <a:ext cx="2416617" cy="1899471"/>
          </a:xfrm>
          <a:prstGeom prst="rect">
            <a:avLst/>
          </a:prstGeom>
          <a:solidFill>
            <a:srgbClr val="D8D8D8"/>
          </a:solidFill>
          <a:ln>
            <a:noFill/>
          </a:ln>
        </p:spPr>
        <p:txBody>
          <a:bodyPr spcFirstLastPara="1" wrap="square" lIns="270000" tIns="270000" rIns="270000" bIns="270000" anchor="t" anchorCtr="0">
            <a:noAutofit/>
          </a:bodyPr>
          <a:lstStyle>
            <a:lvl1pPr marR="0" lvl="0" algn="ctr" rtl="0">
              <a:lnSpc>
                <a:spcPct val="90000"/>
              </a:lnSpc>
              <a:spcBef>
                <a:spcPts val="1000"/>
              </a:spcBef>
              <a:spcAft>
                <a:spcPts val="0"/>
              </a:spcAft>
              <a:buClr>
                <a:schemeClr val="dk1"/>
              </a:buClr>
              <a:buSzPts val="751"/>
              <a:buFont typeface="Arial"/>
              <a:buNone/>
              <a:defRPr sz="1335" b="1" i="0" u="none" strike="noStrike" cap="none">
                <a:solidFill>
                  <a:schemeClr val="dk1"/>
                </a:solidFill>
                <a:latin typeface="Muli"/>
                <a:ea typeface="Muli"/>
                <a:cs typeface="Muli"/>
                <a:sym typeface="Muli"/>
              </a:defRPr>
            </a:lvl1pPr>
            <a:lvl2pPr marR="0" lvl="1" algn="l" rtl="0">
              <a:lnSpc>
                <a:spcPct val="90000"/>
              </a:lnSpc>
              <a:spcBef>
                <a:spcPts val="500"/>
              </a:spcBef>
              <a:spcAft>
                <a:spcPts val="0"/>
              </a:spcAft>
              <a:buClr>
                <a:schemeClr val="dk1"/>
              </a:buClr>
              <a:buSzPts val="900"/>
              <a:buFont typeface="Arial"/>
              <a:buNone/>
              <a:defRPr sz="1600" b="0" i="0" u="none" strike="noStrike" cap="none">
                <a:solidFill>
                  <a:schemeClr val="dk1"/>
                </a:solidFill>
                <a:latin typeface="Source Sans Pro"/>
                <a:ea typeface="Source Sans Pro"/>
                <a:cs typeface="Source Sans Pro"/>
                <a:sym typeface="Source Sans Pro"/>
              </a:defRPr>
            </a:lvl2pPr>
            <a:lvl3pPr marR="0" lvl="2" algn="l" rtl="0">
              <a:lnSpc>
                <a:spcPct val="90000"/>
              </a:lnSpc>
              <a:spcBef>
                <a:spcPts val="500"/>
              </a:spcBef>
              <a:spcAft>
                <a:spcPts val="0"/>
              </a:spcAft>
              <a:buClr>
                <a:schemeClr val="dk1"/>
              </a:buClr>
              <a:buSzPts val="900"/>
              <a:buFont typeface="Arial"/>
              <a:buNone/>
              <a:defRPr sz="1600" b="0" i="0" u="none" strike="noStrike" cap="none">
                <a:solidFill>
                  <a:schemeClr val="dk1"/>
                </a:solidFill>
                <a:latin typeface="Source Sans Pro Light"/>
                <a:ea typeface="Source Sans Pro Light"/>
                <a:cs typeface="Source Sans Pro Light"/>
                <a:sym typeface="Source Sans Pro Light"/>
              </a:defRPr>
            </a:lvl3pPr>
            <a:lvl4pPr marR="0" lvl="3" algn="l" rtl="0">
              <a:lnSpc>
                <a:spcPct val="90000"/>
              </a:lnSpc>
              <a:spcBef>
                <a:spcPts val="500"/>
              </a:spcBef>
              <a:spcAft>
                <a:spcPts val="0"/>
              </a:spcAft>
              <a:buClr>
                <a:schemeClr val="dk1"/>
              </a:buClr>
              <a:buSzPts val="750"/>
              <a:buFont typeface="Arial"/>
              <a:buNone/>
              <a:defRPr sz="1333" b="0" i="0" u="none" strike="noStrike" cap="none">
                <a:solidFill>
                  <a:schemeClr val="dk1"/>
                </a:solidFill>
                <a:latin typeface="Source Sans Pro Light"/>
                <a:ea typeface="Source Sans Pro Light"/>
                <a:cs typeface="Source Sans Pro Light"/>
                <a:sym typeface="Source Sans Pro Light"/>
              </a:defRPr>
            </a:lvl4pPr>
            <a:lvl5pPr marR="0" lvl="4" algn="l" rtl="0">
              <a:lnSpc>
                <a:spcPct val="90000"/>
              </a:lnSpc>
              <a:spcBef>
                <a:spcPts val="500"/>
              </a:spcBef>
              <a:spcAft>
                <a:spcPts val="0"/>
              </a:spcAft>
              <a:buClr>
                <a:schemeClr val="dk1"/>
              </a:buClr>
              <a:buSzPts val="600"/>
              <a:buFont typeface="Arial"/>
              <a:buNone/>
              <a:defRPr sz="1067" b="0" i="0" u="none" strike="noStrike" cap="none">
                <a:solidFill>
                  <a:schemeClr val="dk1"/>
                </a:solidFill>
                <a:latin typeface="Source Sans Pro"/>
                <a:ea typeface="Source Sans Pro"/>
                <a:cs typeface="Source Sans Pro"/>
                <a:sym typeface="Source Sans Pr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6" name="Google Shape;116;p14"/>
          <p:cNvSpPr txBox="1">
            <a:spLocks noGrp="1"/>
          </p:cNvSpPr>
          <p:nvPr>
            <p:ph type="title"/>
          </p:nvPr>
        </p:nvSpPr>
        <p:spPr>
          <a:xfrm>
            <a:off x="402398" y="639863"/>
            <a:ext cx="3108207" cy="1789572"/>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1"/>
              </a:buClr>
              <a:buSzPts val="40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7" name="Google Shape;117;p14"/>
          <p:cNvSpPr txBox="1">
            <a:spLocks noGrp="1"/>
          </p:cNvSpPr>
          <p:nvPr>
            <p:ph type="body" idx="1"/>
          </p:nvPr>
        </p:nvSpPr>
        <p:spPr>
          <a:xfrm>
            <a:off x="402398" y="1864659"/>
            <a:ext cx="3108207" cy="4093069"/>
          </a:xfrm>
          <a:prstGeom prst="rect">
            <a:avLst/>
          </a:prstGeom>
          <a:noFill/>
          <a:ln>
            <a:noFill/>
          </a:ln>
        </p:spPr>
        <p:txBody>
          <a:bodyPr spcFirstLastPara="1" wrap="square" lIns="91425" tIns="45700" rIns="91425" bIns="45700" anchor="t" anchorCtr="0">
            <a:noAutofit/>
          </a:bodyPr>
          <a:lstStyle>
            <a:lvl1pPr marL="609585" lvl="0" indent="-387340" algn="l">
              <a:lnSpc>
                <a:spcPct val="132307"/>
              </a:lnSpc>
              <a:spcBef>
                <a:spcPts val="1000"/>
              </a:spcBef>
              <a:spcAft>
                <a:spcPts val="0"/>
              </a:spcAft>
              <a:buClr>
                <a:schemeClr val="dk1"/>
              </a:buClr>
              <a:buSzPts val="975"/>
              <a:buFont typeface="Arial"/>
              <a:buChar char="•"/>
              <a:defRPr sz="1733"/>
            </a:lvl1pPr>
            <a:lvl2pPr marL="1219170" lvl="1" indent="-304792" algn="l">
              <a:lnSpc>
                <a:spcPct val="90000"/>
              </a:lnSpc>
              <a:spcBef>
                <a:spcPts val="5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118" name="Google Shape;118;p14"/>
          <p:cNvSpPr txBox="1">
            <a:spLocks noGrp="1"/>
          </p:cNvSpPr>
          <p:nvPr>
            <p:ph type="ftr" idx="11"/>
          </p:nvPr>
        </p:nvSpPr>
        <p:spPr>
          <a:xfrm>
            <a:off x="7491867" y="6351113"/>
            <a:ext cx="4114800" cy="366183"/>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1219170">
              <a:buClr>
                <a:srgbClr val="000000"/>
              </a:buClr>
            </a:pPr>
            <a:endParaRPr lang="en-US" kern="0"/>
          </a:p>
        </p:txBody>
      </p:sp>
      <p:sp>
        <p:nvSpPr>
          <p:cNvPr id="119" name="Google Shape;119;p14"/>
          <p:cNvSpPr txBox="1">
            <a:spLocks noGrp="1"/>
          </p:cNvSpPr>
          <p:nvPr>
            <p:ph type="sldNum" idx="12"/>
          </p:nvPr>
        </p:nvSpPr>
        <p:spPr>
          <a:xfrm>
            <a:off x="11379199" y="6351113"/>
            <a:ext cx="544856" cy="3661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defTabSz="1219170">
              <a:buClr>
                <a:srgbClr val="000000"/>
              </a:buClr>
            </a:pPr>
            <a:r>
              <a:rPr lang="en-US" kern="0"/>
              <a:t>/   </a:t>
            </a:r>
            <a:fld id="{00000000-1234-1234-1234-123412341234}" type="slidenum">
              <a:rPr lang="en-US" kern="0" smtClean="0"/>
              <a:pPr defTabSz="1219170">
                <a:buClr>
                  <a:srgbClr val="000000"/>
                </a:buClr>
              </a:pPr>
              <a:t>‹#›</a:t>
            </a:fld>
            <a:endParaRPr kern="0"/>
          </a:p>
        </p:txBody>
      </p:sp>
    </p:spTree>
    <p:extLst>
      <p:ext uri="{BB962C8B-B14F-4D97-AF65-F5344CB8AC3E}">
        <p14:creationId xmlns:p14="http://schemas.microsoft.com/office/powerpoint/2010/main" val="3503941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Image Gallery, 4" preserve="1">
  <p:cSld name="Image Gallery, 4">
    <p:spTree>
      <p:nvGrpSpPr>
        <p:cNvPr id="1" name="Shape 120"/>
        <p:cNvGrpSpPr/>
        <p:nvPr/>
      </p:nvGrpSpPr>
      <p:grpSpPr>
        <a:xfrm>
          <a:off x="0" y="0"/>
          <a:ext cx="0" cy="0"/>
          <a:chOff x="0" y="0"/>
          <a:chExt cx="0" cy="0"/>
        </a:xfrm>
      </p:grpSpPr>
      <p:sp>
        <p:nvSpPr>
          <p:cNvPr id="121" name="Google Shape;121;p15"/>
          <p:cNvSpPr/>
          <p:nvPr/>
        </p:nvSpPr>
        <p:spPr>
          <a:xfrm>
            <a:off x="0" y="2"/>
            <a:ext cx="12192000" cy="1523999"/>
          </a:xfrm>
          <a:prstGeom prst="rect">
            <a:avLst/>
          </a:prstGeom>
          <a:solidFill>
            <a:schemeClr val="accent6"/>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2" name="Google Shape;122;p15"/>
          <p:cNvSpPr txBox="1">
            <a:spLocks noGrp="1"/>
          </p:cNvSpPr>
          <p:nvPr>
            <p:ph type="title"/>
          </p:nvPr>
        </p:nvSpPr>
        <p:spPr>
          <a:xfrm>
            <a:off x="838200" y="449217"/>
            <a:ext cx="10515600" cy="625567"/>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15"/>
          <p:cNvSpPr/>
          <p:nvPr/>
        </p:nvSpPr>
        <p:spPr>
          <a:xfrm>
            <a:off x="0" y="5334002"/>
            <a:ext cx="12192000" cy="1523999"/>
          </a:xfrm>
          <a:prstGeom prst="rect">
            <a:avLst/>
          </a:prstGeom>
          <a:solidFill>
            <a:schemeClr val="accent6"/>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4" name="Google Shape;124;p15"/>
          <p:cNvSpPr>
            <a:spLocks noGrp="1"/>
          </p:cNvSpPr>
          <p:nvPr>
            <p:ph type="pic" idx="2"/>
          </p:nvPr>
        </p:nvSpPr>
        <p:spPr>
          <a:xfrm>
            <a:off x="827040" y="2272822"/>
            <a:ext cx="2499360" cy="2495551"/>
          </a:xfrm>
          <a:prstGeom prst="rect">
            <a:avLst/>
          </a:prstGeom>
          <a:solidFill>
            <a:srgbClr val="D8D8D8"/>
          </a:solid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1050"/>
              <a:buFont typeface="Arial"/>
              <a:buNone/>
              <a:defRPr sz="1867" b="0" i="0" u="none" strike="noStrike" cap="none">
                <a:solidFill>
                  <a:schemeClr val="dk1"/>
                </a:solidFill>
                <a:latin typeface="Source Sans Pro"/>
                <a:ea typeface="Source Sans Pro"/>
                <a:cs typeface="Source Sans Pro"/>
                <a:sym typeface="Source Sans Pro"/>
              </a:defRPr>
            </a:lvl1pPr>
            <a:lvl2pPr marR="0" lvl="1" algn="l" rtl="0">
              <a:lnSpc>
                <a:spcPct val="90000"/>
              </a:lnSpc>
              <a:spcBef>
                <a:spcPts val="500"/>
              </a:spcBef>
              <a:spcAft>
                <a:spcPts val="0"/>
              </a:spcAft>
              <a:buClr>
                <a:schemeClr val="dk1"/>
              </a:buClr>
              <a:buSzPts val="900"/>
              <a:buFont typeface="Arial"/>
              <a:buNone/>
              <a:defRPr sz="1600" b="0" i="0" u="none" strike="noStrike" cap="none">
                <a:solidFill>
                  <a:schemeClr val="dk1"/>
                </a:solidFill>
                <a:latin typeface="Source Sans Pro"/>
                <a:ea typeface="Source Sans Pro"/>
                <a:cs typeface="Source Sans Pro"/>
                <a:sym typeface="Source Sans Pro"/>
              </a:defRPr>
            </a:lvl2pPr>
            <a:lvl3pPr marR="0" lvl="2" algn="l" rtl="0">
              <a:lnSpc>
                <a:spcPct val="90000"/>
              </a:lnSpc>
              <a:spcBef>
                <a:spcPts val="500"/>
              </a:spcBef>
              <a:spcAft>
                <a:spcPts val="0"/>
              </a:spcAft>
              <a:buClr>
                <a:schemeClr val="dk1"/>
              </a:buClr>
              <a:buSzPts val="900"/>
              <a:buFont typeface="Arial"/>
              <a:buNone/>
              <a:defRPr sz="1600" b="0" i="0" u="none" strike="noStrike" cap="none">
                <a:solidFill>
                  <a:schemeClr val="dk1"/>
                </a:solidFill>
                <a:latin typeface="Source Sans Pro Light"/>
                <a:ea typeface="Source Sans Pro Light"/>
                <a:cs typeface="Source Sans Pro Light"/>
                <a:sym typeface="Source Sans Pro Light"/>
              </a:defRPr>
            </a:lvl3pPr>
            <a:lvl4pPr marR="0" lvl="3" algn="l" rtl="0">
              <a:lnSpc>
                <a:spcPct val="90000"/>
              </a:lnSpc>
              <a:spcBef>
                <a:spcPts val="500"/>
              </a:spcBef>
              <a:spcAft>
                <a:spcPts val="0"/>
              </a:spcAft>
              <a:buClr>
                <a:schemeClr val="dk1"/>
              </a:buClr>
              <a:buSzPts val="750"/>
              <a:buFont typeface="Arial"/>
              <a:buNone/>
              <a:defRPr sz="1333" b="0" i="0" u="none" strike="noStrike" cap="none">
                <a:solidFill>
                  <a:schemeClr val="dk1"/>
                </a:solidFill>
                <a:latin typeface="Source Sans Pro Light"/>
                <a:ea typeface="Source Sans Pro Light"/>
                <a:cs typeface="Source Sans Pro Light"/>
                <a:sym typeface="Source Sans Pro Light"/>
              </a:defRPr>
            </a:lvl4pPr>
            <a:lvl5pPr marR="0" lvl="4" algn="l" rtl="0">
              <a:lnSpc>
                <a:spcPct val="90000"/>
              </a:lnSpc>
              <a:spcBef>
                <a:spcPts val="500"/>
              </a:spcBef>
              <a:spcAft>
                <a:spcPts val="0"/>
              </a:spcAft>
              <a:buClr>
                <a:schemeClr val="dk1"/>
              </a:buClr>
              <a:buSzPts val="600"/>
              <a:buFont typeface="Arial"/>
              <a:buNone/>
              <a:defRPr sz="1067" b="0" i="0" u="none" strike="noStrike" cap="none">
                <a:solidFill>
                  <a:schemeClr val="dk1"/>
                </a:solidFill>
                <a:latin typeface="Source Sans Pro"/>
                <a:ea typeface="Source Sans Pro"/>
                <a:cs typeface="Source Sans Pro"/>
                <a:sym typeface="Source Sans Pr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5" name="Google Shape;125;p15"/>
          <p:cNvSpPr>
            <a:spLocks noGrp="1"/>
          </p:cNvSpPr>
          <p:nvPr>
            <p:ph type="pic" idx="3"/>
          </p:nvPr>
        </p:nvSpPr>
        <p:spPr>
          <a:xfrm>
            <a:off x="3501573" y="2272822"/>
            <a:ext cx="2495551" cy="2495551"/>
          </a:xfrm>
          <a:prstGeom prst="rect">
            <a:avLst/>
          </a:prstGeom>
          <a:solidFill>
            <a:srgbClr val="D8D8D8"/>
          </a:solid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1050"/>
              <a:buFont typeface="Arial"/>
              <a:buNone/>
              <a:defRPr sz="1867" b="0" i="0" u="none" strike="noStrike" cap="none">
                <a:solidFill>
                  <a:schemeClr val="dk1"/>
                </a:solidFill>
                <a:latin typeface="Source Sans Pro"/>
                <a:ea typeface="Source Sans Pro"/>
                <a:cs typeface="Source Sans Pro"/>
                <a:sym typeface="Source Sans Pro"/>
              </a:defRPr>
            </a:lvl1pPr>
            <a:lvl2pPr marR="0" lvl="1" algn="l" rtl="0">
              <a:lnSpc>
                <a:spcPct val="90000"/>
              </a:lnSpc>
              <a:spcBef>
                <a:spcPts val="500"/>
              </a:spcBef>
              <a:spcAft>
                <a:spcPts val="0"/>
              </a:spcAft>
              <a:buClr>
                <a:schemeClr val="dk1"/>
              </a:buClr>
              <a:buSzPts val="900"/>
              <a:buFont typeface="Arial"/>
              <a:buNone/>
              <a:defRPr sz="1600" b="0" i="0" u="none" strike="noStrike" cap="none">
                <a:solidFill>
                  <a:schemeClr val="dk1"/>
                </a:solidFill>
                <a:latin typeface="Source Sans Pro"/>
                <a:ea typeface="Source Sans Pro"/>
                <a:cs typeface="Source Sans Pro"/>
                <a:sym typeface="Source Sans Pro"/>
              </a:defRPr>
            </a:lvl2pPr>
            <a:lvl3pPr marR="0" lvl="2" algn="l" rtl="0">
              <a:lnSpc>
                <a:spcPct val="90000"/>
              </a:lnSpc>
              <a:spcBef>
                <a:spcPts val="500"/>
              </a:spcBef>
              <a:spcAft>
                <a:spcPts val="0"/>
              </a:spcAft>
              <a:buClr>
                <a:schemeClr val="dk1"/>
              </a:buClr>
              <a:buSzPts val="900"/>
              <a:buFont typeface="Arial"/>
              <a:buNone/>
              <a:defRPr sz="1600" b="0" i="0" u="none" strike="noStrike" cap="none">
                <a:solidFill>
                  <a:schemeClr val="dk1"/>
                </a:solidFill>
                <a:latin typeface="Source Sans Pro Light"/>
                <a:ea typeface="Source Sans Pro Light"/>
                <a:cs typeface="Source Sans Pro Light"/>
                <a:sym typeface="Source Sans Pro Light"/>
              </a:defRPr>
            </a:lvl3pPr>
            <a:lvl4pPr marR="0" lvl="3" algn="l" rtl="0">
              <a:lnSpc>
                <a:spcPct val="90000"/>
              </a:lnSpc>
              <a:spcBef>
                <a:spcPts val="500"/>
              </a:spcBef>
              <a:spcAft>
                <a:spcPts val="0"/>
              </a:spcAft>
              <a:buClr>
                <a:schemeClr val="dk1"/>
              </a:buClr>
              <a:buSzPts val="750"/>
              <a:buFont typeface="Arial"/>
              <a:buNone/>
              <a:defRPr sz="1333" b="0" i="0" u="none" strike="noStrike" cap="none">
                <a:solidFill>
                  <a:schemeClr val="dk1"/>
                </a:solidFill>
                <a:latin typeface="Source Sans Pro Light"/>
                <a:ea typeface="Source Sans Pro Light"/>
                <a:cs typeface="Source Sans Pro Light"/>
                <a:sym typeface="Source Sans Pro Light"/>
              </a:defRPr>
            </a:lvl4pPr>
            <a:lvl5pPr marR="0" lvl="4" algn="l" rtl="0">
              <a:lnSpc>
                <a:spcPct val="90000"/>
              </a:lnSpc>
              <a:spcBef>
                <a:spcPts val="500"/>
              </a:spcBef>
              <a:spcAft>
                <a:spcPts val="0"/>
              </a:spcAft>
              <a:buClr>
                <a:schemeClr val="dk1"/>
              </a:buClr>
              <a:buSzPts val="600"/>
              <a:buFont typeface="Arial"/>
              <a:buNone/>
              <a:defRPr sz="1067" b="0" i="0" u="none" strike="noStrike" cap="none">
                <a:solidFill>
                  <a:schemeClr val="dk1"/>
                </a:solidFill>
                <a:latin typeface="Source Sans Pro"/>
                <a:ea typeface="Source Sans Pro"/>
                <a:cs typeface="Source Sans Pro"/>
                <a:sym typeface="Source Sans Pr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6" name="Google Shape;126;p15"/>
          <p:cNvSpPr>
            <a:spLocks noGrp="1"/>
          </p:cNvSpPr>
          <p:nvPr>
            <p:ph type="pic" idx="4"/>
          </p:nvPr>
        </p:nvSpPr>
        <p:spPr>
          <a:xfrm>
            <a:off x="6183721" y="2272822"/>
            <a:ext cx="2495551" cy="2495551"/>
          </a:xfrm>
          <a:prstGeom prst="rect">
            <a:avLst/>
          </a:prstGeom>
          <a:solidFill>
            <a:srgbClr val="D8D8D8"/>
          </a:solid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1050"/>
              <a:buFont typeface="Arial"/>
              <a:buNone/>
              <a:defRPr sz="1867" b="0" i="0" u="none" strike="noStrike" cap="none">
                <a:solidFill>
                  <a:schemeClr val="dk1"/>
                </a:solidFill>
                <a:latin typeface="Source Sans Pro"/>
                <a:ea typeface="Source Sans Pro"/>
                <a:cs typeface="Source Sans Pro"/>
                <a:sym typeface="Source Sans Pro"/>
              </a:defRPr>
            </a:lvl1pPr>
            <a:lvl2pPr marR="0" lvl="1" algn="l" rtl="0">
              <a:lnSpc>
                <a:spcPct val="90000"/>
              </a:lnSpc>
              <a:spcBef>
                <a:spcPts val="500"/>
              </a:spcBef>
              <a:spcAft>
                <a:spcPts val="0"/>
              </a:spcAft>
              <a:buClr>
                <a:schemeClr val="dk1"/>
              </a:buClr>
              <a:buSzPts val="900"/>
              <a:buFont typeface="Arial"/>
              <a:buNone/>
              <a:defRPr sz="1600" b="0" i="0" u="none" strike="noStrike" cap="none">
                <a:solidFill>
                  <a:schemeClr val="dk1"/>
                </a:solidFill>
                <a:latin typeface="Source Sans Pro"/>
                <a:ea typeface="Source Sans Pro"/>
                <a:cs typeface="Source Sans Pro"/>
                <a:sym typeface="Source Sans Pro"/>
              </a:defRPr>
            </a:lvl2pPr>
            <a:lvl3pPr marR="0" lvl="2" algn="l" rtl="0">
              <a:lnSpc>
                <a:spcPct val="90000"/>
              </a:lnSpc>
              <a:spcBef>
                <a:spcPts val="500"/>
              </a:spcBef>
              <a:spcAft>
                <a:spcPts val="0"/>
              </a:spcAft>
              <a:buClr>
                <a:schemeClr val="dk1"/>
              </a:buClr>
              <a:buSzPts val="900"/>
              <a:buFont typeface="Arial"/>
              <a:buNone/>
              <a:defRPr sz="1600" b="0" i="0" u="none" strike="noStrike" cap="none">
                <a:solidFill>
                  <a:schemeClr val="dk1"/>
                </a:solidFill>
                <a:latin typeface="Source Sans Pro Light"/>
                <a:ea typeface="Source Sans Pro Light"/>
                <a:cs typeface="Source Sans Pro Light"/>
                <a:sym typeface="Source Sans Pro Light"/>
              </a:defRPr>
            </a:lvl3pPr>
            <a:lvl4pPr marR="0" lvl="3" algn="l" rtl="0">
              <a:lnSpc>
                <a:spcPct val="90000"/>
              </a:lnSpc>
              <a:spcBef>
                <a:spcPts val="500"/>
              </a:spcBef>
              <a:spcAft>
                <a:spcPts val="0"/>
              </a:spcAft>
              <a:buClr>
                <a:schemeClr val="dk1"/>
              </a:buClr>
              <a:buSzPts val="750"/>
              <a:buFont typeface="Arial"/>
              <a:buNone/>
              <a:defRPr sz="1333" b="0" i="0" u="none" strike="noStrike" cap="none">
                <a:solidFill>
                  <a:schemeClr val="dk1"/>
                </a:solidFill>
                <a:latin typeface="Source Sans Pro Light"/>
                <a:ea typeface="Source Sans Pro Light"/>
                <a:cs typeface="Source Sans Pro Light"/>
                <a:sym typeface="Source Sans Pro Light"/>
              </a:defRPr>
            </a:lvl4pPr>
            <a:lvl5pPr marR="0" lvl="4" algn="l" rtl="0">
              <a:lnSpc>
                <a:spcPct val="90000"/>
              </a:lnSpc>
              <a:spcBef>
                <a:spcPts val="500"/>
              </a:spcBef>
              <a:spcAft>
                <a:spcPts val="0"/>
              </a:spcAft>
              <a:buClr>
                <a:schemeClr val="dk1"/>
              </a:buClr>
              <a:buSzPts val="600"/>
              <a:buFont typeface="Arial"/>
              <a:buNone/>
              <a:defRPr sz="1067" b="0" i="0" u="none" strike="noStrike" cap="none">
                <a:solidFill>
                  <a:schemeClr val="dk1"/>
                </a:solidFill>
                <a:latin typeface="Source Sans Pro"/>
                <a:ea typeface="Source Sans Pro"/>
                <a:cs typeface="Source Sans Pro"/>
                <a:sym typeface="Source Sans Pr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7" name="Google Shape;127;p15"/>
          <p:cNvSpPr>
            <a:spLocks noGrp="1"/>
          </p:cNvSpPr>
          <p:nvPr>
            <p:ph type="pic" idx="5"/>
          </p:nvPr>
        </p:nvSpPr>
        <p:spPr>
          <a:xfrm>
            <a:off x="8856346" y="2272821"/>
            <a:ext cx="2495551" cy="2495551"/>
          </a:xfrm>
          <a:prstGeom prst="rect">
            <a:avLst/>
          </a:prstGeom>
          <a:solidFill>
            <a:srgbClr val="D8D8D8"/>
          </a:solid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1050"/>
              <a:buFont typeface="Arial"/>
              <a:buNone/>
              <a:defRPr sz="1867" b="0" i="0" u="none" strike="noStrike" cap="none">
                <a:solidFill>
                  <a:schemeClr val="dk1"/>
                </a:solidFill>
                <a:latin typeface="Source Sans Pro"/>
                <a:ea typeface="Source Sans Pro"/>
                <a:cs typeface="Source Sans Pro"/>
                <a:sym typeface="Source Sans Pro"/>
              </a:defRPr>
            </a:lvl1pPr>
            <a:lvl2pPr marR="0" lvl="1" algn="l" rtl="0">
              <a:lnSpc>
                <a:spcPct val="90000"/>
              </a:lnSpc>
              <a:spcBef>
                <a:spcPts val="500"/>
              </a:spcBef>
              <a:spcAft>
                <a:spcPts val="0"/>
              </a:spcAft>
              <a:buClr>
                <a:schemeClr val="dk1"/>
              </a:buClr>
              <a:buSzPts val="900"/>
              <a:buFont typeface="Arial"/>
              <a:buNone/>
              <a:defRPr sz="1600" b="0" i="0" u="none" strike="noStrike" cap="none">
                <a:solidFill>
                  <a:schemeClr val="dk1"/>
                </a:solidFill>
                <a:latin typeface="Source Sans Pro"/>
                <a:ea typeface="Source Sans Pro"/>
                <a:cs typeface="Source Sans Pro"/>
                <a:sym typeface="Source Sans Pro"/>
              </a:defRPr>
            </a:lvl2pPr>
            <a:lvl3pPr marR="0" lvl="2" algn="l" rtl="0">
              <a:lnSpc>
                <a:spcPct val="90000"/>
              </a:lnSpc>
              <a:spcBef>
                <a:spcPts val="500"/>
              </a:spcBef>
              <a:spcAft>
                <a:spcPts val="0"/>
              </a:spcAft>
              <a:buClr>
                <a:schemeClr val="dk1"/>
              </a:buClr>
              <a:buSzPts val="900"/>
              <a:buFont typeface="Arial"/>
              <a:buNone/>
              <a:defRPr sz="1600" b="0" i="0" u="none" strike="noStrike" cap="none">
                <a:solidFill>
                  <a:schemeClr val="dk1"/>
                </a:solidFill>
                <a:latin typeface="Source Sans Pro Light"/>
                <a:ea typeface="Source Sans Pro Light"/>
                <a:cs typeface="Source Sans Pro Light"/>
                <a:sym typeface="Source Sans Pro Light"/>
              </a:defRPr>
            </a:lvl3pPr>
            <a:lvl4pPr marR="0" lvl="3" algn="l" rtl="0">
              <a:lnSpc>
                <a:spcPct val="90000"/>
              </a:lnSpc>
              <a:spcBef>
                <a:spcPts val="500"/>
              </a:spcBef>
              <a:spcAft>
                <a:spcPts val="0"/>
              </a:spcAft>
              <a:buClr>
                <a:schemeClr val="dk1"/>
              </a:buClr>
              <a:buSzPts val="750"/>
              <a:buFont typeface="Arial"/>
              <a:buNone/>
              <a:defRPr sz="1333" b="0" i="0" u="none" strike="noStrike" cap="none">
                <a:solidFill>
                  <a:schemeClr val="dk1"/>
                </a:solidFill>
                <a:latin typeface="Source Sans Pro Light"/>
                <a:ea typeface="Source Sans Pro Light"/>
                <a:cs typeface="Source Sans Pro Light"/>
                <a:sym typeface="Source Sans Pro Light"/>
              </a:defRPr>
            </a:lvl4pPr>
            <a:lvl5pPr marR="0" lvl="4" algn="l" rtl="0">
              <a:lnSpc>
                <a:spcPct val="90000"/>
              </a:lnSpc>
              <a:spcBef>
                <a:spcPts val="500"/>
              </a:spcBef>
              <a:spcAft>
                <a:spcPts val="0"/>
              </a:spcAft>
              <a:buClr>
                <a:schemeClr val="dk1"/>
              </a:buClr>
              <a:buSzPts val="600"/>
              <a:buFont typeface="Arial"/>
              <a:buNone/>
              <a:defRPr sz="1067" b="0" i="0" u="none" strike="noStrike" cap="none">
                <a:solidFill>
                  <a:schemeClr val="dk1"/>
                </a:solidFill>
                <a:latin typeface="Source Sans Pro"/>
                <a:ea typeface="Source Sans Pro"/>
                <a:cs typeface="Source Sans Pro"/>
                <a:sym typeface="Source Sans Pr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8" name="Google Shape;128;p15"/>
          <p:cNvSpPr/>
          <p:nvPr/>
        </p:nvSpPr>
        <p:spPr>
          <a:xfrm>
            <a:off x="827040" y="2089628"/>
            <a:ext cx="2499360" cy="183192"/>
          </a:xfrm>
          <a:prstGeom prst="rect">
            <a:avLst/>
          </a:prstGeom>
          <a:solidFill>
            <a:srgbClr val="B7CDC2"/>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9" name="Google Shape;129;p15"/>
          <p:cNvSpPr/>
          <p:nvPr/>
        </p:nvSpPr>
        <p:spPr>
          <a:xfrm>
            <a:off x="3499667" y="2089628"/>
            <a:ext cx="2499360" cy="183192"/>
          </a:xfrm>
          <a:prstGeom prst="rect">
            <a:avLst/>
          </a:prstGeom>
          <a:solidFill>
            <a:srgbClr val="B7CDC2"/>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30" name="Google Shape;130;p15"/>
          <p:cNvSpPr/>
          <p:nvPr/>
        </p:nvSpPr>
        <p:spPr>
          <a:xfrm>
            <a:off x="6181815" y="2089628"/>
            <a:ext cx="2499360" cy="183192"/>
          </a:xfrm>
          <a:prstGeom prst="rect">
            <a:avLst/>
          </a:prstGeom>
          <a:solidFill>
            <a:srgbClr val="B7CDC2"/>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31" name="Google Shape;131;p15"/>
          <p:cNvSpPr/>
          <p:nvPr/>
        </p:nvSpPr>
        <p:spPr>
          <a:xfrm>
            <a:off x="8854440" y="2089628"/>
            <a:ext cx="2499360" cy="183192"/>
          </a:xfrm>
          <a:prstGeom prst="rect">
            <a:avLst/>
          </a:prstGeom>
          <a:solidFill>
            <a:srgbClr val="B7CDC2"/>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2052305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Info gallery, 4" preserve="1">
  <p:cSld name="Info gallery, 4">
    <p:spTree>
      <p:nvGrpSpPr>
        <p:cNvPr id="1" name="Shape 132"/>
        <p:cNvGrpSpPr/>
        <p:nvPr/>
      </p:nvGrpSpPr>
      <p:grpSpPr>
        <a:xfrm>
          <a:off x="0" y="0"/>
          <a:ext cx="0" cy="0"/>
          <a:chOff x="0" y="0"/>
          <a:chExt cx="0" cy="0"/>
        </a:xfrm>
      </p:grpSpPr>
      <p:sp>
        <p:nvSpPr>
          <p:cNvPr id="133" name="Google Shape;133;p16"/>
          <p:cNvSpPr/>
          <p:nvPr/>
        </p:nvSpPr>
        <p:spPr>
          <a:xfrm>
            <a:off x="0" y="2"/>
            <a:ext cx="12192000" cy="1523999"/>
          </a:xfrm>
          <a:prstGeom prst="rect">
            <a:avLst/>
          </a:prstGeom>
          <a:solidFill>
            <a:schemeClr val="accent6"/>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34" name="Google Shape;134;p16"/>
          <p:cNvSpPr txBox="1">
            <a:spLocks noGrp="1"/>
          </p:cNvSpPr>
          <p:nvPr>
            <p:ph type="title"/>
          </p:nvPr>
        </p:nvSpPr>
        <p:spPr>
          <a:xfrm>
            <a:off x="838200" y="449217"/>
            <a:ext cx="10515600" cy="625567"/>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16"/>
          <p:cNvSpPr/>
          <p:nvPr/>
        </p:nvSpPr>
        <p:spPr>
          <a:xfrm>
            <a:off x="0" y="5357019"/>
            <a:ext cx="12192000" cy="1523999"/>
          </a:xfrm>
          <a:prstGeom prst="rect">
            <a:avLst/>
          </a:prstGeom>
          <a:solidFill>
            <a:schemeClr val="accent6"/>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36" name="Google Shape;136;p16"/>
          <p:cNvSpPr/>
          <p:nvPr/>
        </p:nvSpPr>
        <p:spPr>
          <a:xfrm>
            <a:off x="827040" y="2089628"/>
            <a:ext cx="2499360" cy="183192"/>
          </a:xfrm>
          <a:prstGeom prst="rect">
            <a:avLst/>
          </a:prstGeom>
          <a:solidFill>
            <a:schemeClr val="dk1"/>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37" name="Google Shape;137;p16"/>
          <p:cNvSpPr/>
          <p:nvPr/>
        </p:nvSpPr>
        <p:spPr>
          <a:xfrm>
            <a:off x="3507635" y="2089628"/>
            <a:ext cx="2499360" cy="183192"/>
          </a:xfrm>
          <a:prstGeom prst="rect">
            <a:avLst/>
          </a:prstGeom>
          <a:solidFill>
            <a:schemeClr val="dk1"/>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38" name="Google Shape;138;p16"/>
          <p:cNvSpPr/>
          <p:nvPr/>
        </p:nvSpPr>
        <p:spPr>
          <a:xfrm>
            <a:off x="6173056" y="2089628"/>
            <a:ext cx="2499360" cy="183192"/>
          </a:xfrm>
          <a:prstGeom prst="rect">
            <a:avLst/>
          </a:prstGeom>
          <a:solidFill>
            <a:schemeClr val="dk1"/>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39" name="Google Shape;139;p16"/>
          <p:cNvSpPr/>
          <p:nvPr/>
        </p:nvSpPr>
        <p:spPr>
          <a:xfrm>
            <a:off x="8860805" y="2089628"/>
            <a:ext cx="2499360" cy="183192"/>
          </a:xfrm>
          <a:prstGeom prst="rect">
            <a:avLst/>
          </a:prstGeom>
          <a:solidFill>
            <a:schemeClr val="dk1"/>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40" name="Google Shape;140;p16"/>
          <p:cNvSpPr/>
          <p:nvPr/>
        </p:nvSpPr>
        <p:spPr>
          <a:xfrm>
            <a:off x="825436" y="2272820"/>
            <a:ext cx="2502568" cy="2499360"/>
          </a:xfrm>
          <a:prstGeom prst="rect">
            <a:avLst/>
          </a:prstGeom>
          <a:solidFill>
            <a:srgbClr val="E1EAE6"/>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41" name="Google Shape;141;p16"/>
          <p:cNvSpPr/>
          <p:nvPr/>
        </p:nvSpPr>
        <p:spPr>
          <a:xfrm>
            <a:off x="3506031" y="2272820"/>
            <a:ext cx="2502568" cy="2499360"/>
          </a:xfrm>
          <a:prstGeom prst="rect">
            <a:avLst/>
          </a:prstGeom>
          <a:solidFill>
            <a:srgbClr val="E1EAE6"/>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42" name="Google Shape;142;p16"/>
          <p:cNvSpPr/>
          <p:nvPr/>
        </p:nvSpPr>
        <p:spPr>
          <a:xfrm>
            <a:off x="6171452" y="2272820"/>
            <a:ext cx="2502568" cy="2499360"/>
          </a:xfrm>
          <a:prstGeom prst="rect">
            <a:avLst/>
          </a:prstGeom>
          <a:solidFill>
            <a:srgbClr val="E1EAE6"/>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43" name="Google Shape;143;p16"/>
          <p:cNvSpPr/>
          <p:nvPr/>
        </p:nvSpPr>
        <p:spPr>
          <a:xfrm>
            <a:off x="8859201" y="2272820"/>
            <a:ext cx="2502568" cy="2499360"/>
          </a:xfrm>
          <a:prstGeom prst="rect">
            <a:avLst/>
          </a:prstGeom>
          <a:solidFill>
            <a:srgbClr val="E1EAE6"/>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9113408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Info Gallery, Custom" preserve="1">
  <p:cSld name="Info Gallery, Custom">
    <p:spTree>
      <p:nvGrpSpPr>
        <p:cNvPr id="1" name="Shape 144"/>
        <p:cNvGrpSpPr/>
        <p:nvPr/>
      </p:nvGrpSpPr>
      <p:grpSpPr>
        <a:xfrm>
          <a:off x="0" y="0"/>
          <a:ext cx="0" cy="0"/>
          <a:chOff x="0" y="0"/>
          <a:chExt cx="0" cy="0"/>
        </a:xfrm>
      </p:grpSpPr>
      <p:sp>
        <p:nvSpPr>
          <p:cNvPr id="145" name="Google Shape;145;p17"/>
          <p:cNvSpPr/>
          <p:nvPr/>
        </p:nvSpPr>
        <p:spPr>
          <a:xfrm>
            <a:off x="0" y="1523999"/>
            <a:ext cx="12192000" cy="3833021"/>
          </a:xfrm>
          <a:prstGeom prst="rect">
            <a:avLst/>
          </a:prstGeom>
          <a:solidFill>
            <a:schemeClr val="accent6"/>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46" name="Google Shape;146;p17"/>
          <p:cNvSpPr txBox="1">
            <a:spLocks noGrp="1"/>
          </p:cNvSpPr>
          <p:nvPr>
            <p:ph type="title"/>
          </p:nvPr>
        </p:nvSpPr>
        <p:spPr>
          <a:xfrm>
            <a:off x="838200" y="562077"/>
            <a:ext cx="10515600" cy="625567"/>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 name="Google Shape;147;p17"/>
          <p:cNvSpPr txBox="1">
            <a:spLocks noGrp="1"/>
          </p:cNvSpPr>
          <p:nvPr>
            <p:ph type="ftr" idx="11"/>
          </p:nvPr>
        </p:nvSpPr>
        <p:spPr>
          <a:xfrm>
            <a:off x="7491867" y="6351113"/>
            <a:ext cx="4114800" cy="366183"/>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1219170">
              <a:buClr>
                <a:srgbClr val="000000"/>
              </a:buClr>
            </a:pPr>
            <a:endParaRPr lang="en-US" kern="0"/>
          </a:p>
        </p:txBody>
      </p:sp>
      <p:sp>
        <p:nvSpPr>
          <p:cNvPr id="148" name="Google Shape;148;p17"/>
          <p:cNvSpPr txBox="1">
            <a:spLocks noGrp="1"/>
          </p:cNvSpPr>
          <p:nvPr>
            <p:ph type="sldNum" idx="12"/>
          </p:nvPr>
        </p:nvSpPr>
        <p:spPr>
          <a:xfrm>
            <a:off x="11379199" y="6351113"/>
            <a:ext cx="544856" cy="3661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defTabSz="1219170">
              <a:buClr>
                <a:srgbClr val="000000"/>
              </a:buClr>
            </a:pPr>
            <a:r>
              <a:rPr lang="en-US" kern="0"/>
              <a:t>/   </a:t>
            </a:r>
            <a:fld id="{00000000-1234-1234-1234-123412341234}" type="slidenum">
              <a:rPr lang="en-US" kern="0" smtClean="0"/>
              <a:pPr defTabSz="1219170">
                <a:buClr>
                  <a:srgbClr val="000000"/>
                </a:buClr>
              </a:pPr>
              <a:t>‹#›</a:t>
            </a:fld>
            <a:endParaRPr kern="0"/>
          </a:p>
        </p:txBody>
      </p:sp>
    </p:spTree>
    <p:extLst>
      <p:ext uri="{BB962C8B-B14F-4D97-AF65-F5344CB8AC3E}">
        <p14:creationId xmlns:p14="http://schemas.microsoft.com/office/powerpoint/2010/main" val="26323425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Background Image and Content, V1" preserve="1">
  <p:cSld name="Background Image and Content, V1">
    <p:bg>
      <p:bgPr>
        <a:blipFill>
          <a:blip r:embed="rId2">
            <a:alphaModFix/>
          </a:blip>
          <a:stretch>
            <a:fillRect/>
          </a:stretch>
        </a:blipFill>
        <a:effectLst/>
      </p:bgPr>
    </p:bg>
    <p:spTree>
      <p:nvGrpSpPr>
        <p:cNvPr id="1" name="Shape 149"/>
        <p:cNvGrpSpPr/>
        <p:nvPr/>
      </p:nvGrpSpPr>
      <p:grpSpPr>
        <a:xfrm>
          <a:off x="0" y="0"/>
          <a:ext cx="0" cy="0"/>
          <a:chOff x="0" y="0"/>
          <a:chExt cx="0" cy="0"/>
        </a:xfrm>
      </p:grpSpPr>
      <p:sp>
        <p:nvSpPr>
          <p:cNvPr id="150" name="Google Shape;150;p18"/>
          <p:cNvSpPr/>
          <p:nvPr/>
        </p:nvSpPr>
        <p:spPr>
          <a:xfrm>
            <a:off x="838201" y="0"/>
            <a:ext cx="5549348" cy="6858000"/>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1" name="Google Shape;151;p18"/>
          <p:cNvSpPr txBox="1">
            <a:spLocks noGrp="1"/>
          </p:cNvSpPr>
          <p:nvPr>
            <p:ph type="body" idx="1"/>
          </p:nvPr>
        </p:nvSpPr>
        <p:spPr>
          <a:xfrm>
            <a:off x="1525840" y="1032935"/>
            <a:ext cx="4174067" cy="853619"/>
          </a:xfrm>
          <a:prstGeom prst="rect">
            <a:avLst/>
          </a:prstGeom>
          <a:noFill/>
          <a:ln>
            <a:noFill/>
          </a:ln>
        </p:spPr>
        <p:txBody>
          <a:bodyPr spcFirstLastPara="1" wrap="square" lIns="91425" tIns="45700" rIns="91425" bIns="45700" anchor="t" anchorCtr="0">
            <a:noAutofit/>
          </a:bodyPr>
          <a:lstStyle>
            <a:lvl1pPr marL="609585" lvl="0" indent="-304792" algn="l">
              <a:lnSpc>
                <a:spcPct val="90000"/>
              </a:lnSpc>
              <a:spcBef>
                <a:spcPts val="1000"/>
              </a:spcBef>
              <a:spcAft>
                <a:spcPts val="0"/>
              </a:spcAft>
              <a:buClr>
                <a:schemeClr val="dk1"/>
              </a:buClr>
              <a:buSzPts val="3300"/>
              <a:buNone/>
              <a:defRPr sz="5867" b="0" i="0">
                <a:latin typeface="Arial"/>
                <a:ea typeface="Arial"/>
                <a:cs typeface="Arial"/>
                <a:sym typeface="Arial"/>
              </a:defRPr>
            </a:lvl1pPr>
            <a:lvl2pPr marL="1219170" lvl="1" indent="-304792" algn="l">
              <a:lnSpc>
                <a:spcPct val="90000"/>
              </a:lnSpc>
              <a:spcBef>
                <a:spcPts val="5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152" name="Google Shape;152;p18"/>
          <p:cNvSpPr txBox="1">
            <a:spLocks noGrp="1"/>
          </p:cNvSpPr>
          <p:nvPr>
            <p:ph type="body" idx="2"/>
          </p:nvPr>
        </p:nvSpPr>
        <p:spPr>
          <a:xfrm>
            <a:off x="1525840" y="2284397"/>
            <a:ext cx="4174067" cy="3917715"/>
          </a:xfrm>
          <a:prstGeom prst="rect">
            <a:avLst/>
          </a:prstGeom>
          <a:noFill/>
          <a:ln>
            <a:noFill/>
          </a:ln>
        </p:spPr>
        <p:txBody>
          <a:bodyPr spcFirstLastPara="1" wrap="square" lIns="91425" tIns="45700" rIns="91425" bIns="45700" anchor="t" anchorCtr="0">
            <a:noAutofit/>
          </a:bodyPr>
          <a:lstStyle>
            <a:lvl1pPr marL="609585" lvl="0" indent="-304792" algn="l">
              <a:lnSpc>
                <a:spcPct val="130000"/>
              </a:lnSpc>
              <a:spcBef>
                <a:spcPts val="1000"/>
              </a:spcBef>
              <a:spcAft>
                <a:spcPts val="0"/>
              </a:spcAft>
              <a:buClr>
                <a:schemeClr val="dk1"/>
              </a:buClr>
              <a:buSzPts val="1050"/>
              <a:buNone/>
              <a:defRPr/>
            </a:lvl1pPr>
            <a:lvl2pPr marL="1219170" lvl="1" indent="-304792" algn="l">
              <a:lnSpc>
                <a:spcPct val="90000"/>
              </a:lnSpc>
              <a:spcBef>
                <a:spcPts val="8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153" name="Google Shape;153;p18"/>
          <p:cNvSpPr/>
          <p:nvPr/>
        </p:nvSpPr>
        <p:spPr>
          <a:xfrm>
            <a:off x="838199" y="0"/>
            <a:ext cx="5549348" cy="185531"/>
          </a:xfrm>
          <a:prstGeom prst="rect">
            <a:avLst/>
          </a:prstGeom>
          <a:solidFill>
            <a:schemeClr val="accent1"/>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092982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Background Image and Content, V2" preserve="1">
  <p:cSld name="Background Image and Content, V2">
    <p:bg>
      <p:bgPr>
        <a:blipFill>
          <a:blip r:embed="rId2">
            <a:alphaModFix/>
          </a:blip>
          <a:stretch>
            <a:fillRect/>
          </a:stretch>
        </a:blipFill>
        <a:effectLst/>
      </p:bgPr>
    </p:bg>
    <p:spTree>
      <p:nvGrpSpPr>
        <p:cNvPr id="1" name="Shape 154"/>
        <p:cNvGrpSpPr/>
        <p:nvPr/>
      </p:nvGrpSpPr>
      <p:grpSpPr>
        <a:xfrm>
          <a:off x="0" y="0"/>
          <a:ext cx="0" cy="0"/>
          <a:chOff x="0" y="0"/>
          <a:chExt cx="0" cy="0"/>
        </a:xfrm>
      </p:grpSpPr>
      <p:sp>
        <p:nvSpPr>
          <p:cNvPr id="155" name="Google Shape;155;p19"/>
          <p:cNvSpPr/>
          <p:nvPr/>
        </p:nvSpPr>
        <p:spPr>
          <a:xfrm>
            <a:off x="838201" y="0"/>
            <a:ext cx="5549348" cy="6858000"/>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6" name="Google Shape;156;p19"/>
          <p:cNvSpPr txBox="1">
            <a:spLocks noGrp="1"/>
          </p:cNvSpPr>
          <p:nvPr>
            <p:ph type="body" idx="1"/>
          </p:nvPr>
        </p:nvSpPr>
        <p:spPr>
          <a:xfrm>
            <a:off x="1525840" y="1032935"/>
            <a:ext cx="4174067" cy="853619"/>
          </a:xfrm>
          <a:prstGeom prst="rect">
            <a:avLst/>
          </a:prstGeom>
          <a:noFill/>
          <a:ln>
            <a:noFill/>
          </a:ln>
        </p:spPr>
        <p:txBody>
          <a:bodyPr spcFirstLastPara="1" wrap="square" lIns="91425" tIns="45700" rIns="91425" bIns="45700" anchor="t" anchorCtr="0">
            <a:noAutofit/>
          </a:bodyPr>
          <a:lstStyle>
            <a:lvl1pPr marL="609585" lvl="0" indent="-304792" algn="l">
              <a:lnSpc>
                <a:spcPct val="90000"/>
              </a:lnSpc>
              <a:spcBef>
                <a:spcPts val="1000"/>
              </a:spcBef>
              <a:spcAft>
                <a:spcPts val="0"/>
              </a:spcAft>
              <a:buClr>
                <a:schemeClr val="dk1"/>
              </a:buClr>
              <a:buSzPts val="3300"/>
              <a:buNone/>
              <a:defRPr sz="5867" b="0" i="0">
                <a:latin typeface="Arial"/>
                <a:ea typeface="Arial"/>
                <a:cs typeface="Arial"/>
                <a:sym typeface="Arial"/>
              </a:defRPr>
            </a:lvl1pPr>
            <a:lvl2pPr marL="1219170" lvl="1" indent="-304792" algn="l">
              <a:lnSpc>
                <a:spcPct val="90000"/>
              </a:lnSpc>
              <a:spcBef>
                <a:spcPts val="5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157" name="Google Shape;157;p19"/>
          <p:cNvSpPr txBox="1">
            <a:spLocks noGrp="1"/>
          </p:cNvSpPr>
          <p:nvPr>
            <p:ph type="body" idx="2"/>
          </p:nvPr>
        </p:nvSpPr>
        <p:spPr>
          <a:xfrm>
            <a:off x="1525840" y="2284397"/>
            <a:ext cx="4174067" cy="3917715"/>
          </a:xfrm>
          <a:prstGeom prst="rect">
            <a:avLst/>
          </a:prstGeom>
          <a:noFill/>
          <a:ln>
            <a:noFill/>
          </a:ln>
        </p:spPr>
        <p:txBody>
          <a:bodyPr spcFirstLastPara="1" wrap="square" lIns="91425" tIns="45700" rIns="91425" bIns="45700" anchor="t" anchorCtr="0">
            <a:noAutofit/>
          </a:bodyPr>
          <a:lstStyle>
            <a:lvl1pPr marL="609585" lvl="0" indent="-304792" algn="l">
              <a:lnSpc>
                <a:spcPct val="130000"/>
              </a:lnSpc>
              <a:spcBef>
                <a:spcPts val="1000"/>
              </a:spcBef>
              <a:spcAft>
                <a:spcPts val="0"/>
              </a:spcAft>
              <a:buClr>
                <a:schemeClr val="dk1"/>
              </a:buClr>
              <a:buSzPts val="1050"/>
              <a:buNone/>
              <a:defRPr/>
            </a:lvl1pPr>
            <a:lvl2pPr marL="1219170" lvl="1" indent="-304792" algn="l">
              <a:lnSpc>
                <a:spcPct val="90000"/>
              </a:lnSpc>
              <a:spcBef>
                <a:spcPts val="8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158" name="Google Shape;158;p19"/>
          <p:cNvSpPr/>
          <p:nvPr/>
        </p:nvSpPr>
        <p:spPr>
          <a:xfrm>
            <a:off x="838199" y="0"/>
            <a:ext cx="5549348" cy="185531"/>
          </a:xfrm>
          <a:prstGeom prst="rect">
            <a:avLst/>
          </a:prstGeom>
          <a:solidFill>
            <a:schemeClr val="accent1"/>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1460271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Background Image and Content, V3" preserve="1">
  <p:cSld name="Background Image and Content, V3">
    <p:bg>
      <p:bgPr>
        <a:solidFill>
          <a:schemeClr val="accent5"/>
        </a:solidFill>
        <a:effectLst/>
      </p:bgPr>
    </p:bg>
    <p:spTree>
      <p:nvGrpSpPr>
        <p:cNvPr id="1" name="Shape 159"/>
        <p:cNvGrpSpPr/>
        <p:nvPr/>
      </p:nvGrpSpPr>
      <p:grpSpPr>
        <a:xfrm>
          <a:off x="0" y="0"/>
          <a:ext cx="0" cy="0"/>
          <a:chOff x="0" y="0"/>
          <a:chExt cx="0" cy="0"/>
        </a:xfrm>
      </p:grpSpPr>
      <p:sp>
        <p:nvSpPr>
          <p:cNvPr id="160" name="Google Shape;160;p20"/>
          <p:cNvSpPr/>
          <p:nvPr/>
        </p:nvSpPr>
        <p:spPr>
          <a:xfrm>
            <a:off x="1" y="0"/>
            <a:ext cx="12192001" cy="6858000"/>
          </a:xfrm>
          <a:prstGeom prst="triangle">
            <a:avLst>
              <a:gd name="adj" fmla="val 100000"/>
            </a:avLst>
          </a:prstGeom>
          <a:gradFill>
            <a:gsLst>
              <a:gs pos="0">
                <a:srgbClr val="E1EAE6"/>
              </a:gs>
              <a:gs pos="20000">
                <a:srgbClr val="D3E0DA"/>
              </a:gs>
              <a:gs pos="50000">
                <a:srgbClr val="7DA591"/>
              </a:gs>
              <a:gs pos="68000">
                <a:srgbClr val="4F7260"/>
              </a:gs>
              <a:gs pos="100000">
                <a:srgbClr val="4F7260"/>
              </a:gs>
            </a:gsLst>
            <a:lin ang="14400000" scaled="0"/>
          </a:gra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61" name="Google Shape;161;p20"/>
          <p:cNvSpPr/>
          <p:nvPr/>
        </p:nvSpPr>
        <p:spPr>
          <a:xfrm>
            <a:off x="838201" y="0"/>
            <a:ext cx="5549348" cy="6858000"/>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2" name="Google Shape;162;p20"/>
          <p:cNvSpPr txBox="1">
            <a:spLocks noGrp="1"/>
          </p:cNvSpPr>
          <p:nvPr>
            <p:ph type="body" idx="1"/>
          </p:nvPr>
        </p:nvSpPr>
        <p:spPr>
          <a:xfrm>
            <a:off x="1525840" y="1032935"/>
            <a:ext cx="4174067" cy="853619"/>
          </a:xfrm>
          <a:prstGeom prst="rect">
            <a:avLst/>
          </a:prstGeom>
          <a:noFill/>
          <a:ln>
            <a:noFill/>
          </a:ln>
        </p:spPr>
        <p:txBody>
          <a:bodyPr spcFirstLastPara="1" wrap="square" lIns="91425" tIns="45700" rIns="91425" bIns="45700" anchor="t" anchorCtr="0">
            <a:noAutofit/>
          </a:bodyPr>
          <a:lstStyle>
            <a:lvl1pPr marL="609585" lvl="0" indent="-304792" algn="l">
              <a:lnSpc>
                <a:spcPct val="90000"/>
              </a:lnSpc>
              <a:spcBef>
                <a:spcPts val="1000"/>
              </a:spcBef>
              <a:spcAft>
                <a:spcPts val="0"/>
              </a:spcAft>
              <a:buClr>
                <a:schemeClr val="dk1"/>
              </a:buClr>
              <a:buSzPts val="3300"/>
              <a:buNone/>
              <a:defRPr sz="5867" b="0" i="0">
                <a:latin typeface="Arial"/>
                <a:ea typeface="Arial"/>
                <a:cs typeface="Arial"/>
                <a:sym typeface="Arial"/>
              </a:defRPr>
            </a:lvl1pPr>
            <a:lvl2pPr marL="1219170" lvl="1" indent="-304792" algn="l">
              <a:lnSpc>
                <a:spcPct val="90000"/>
              </a:lnSpc>
              <a:spcBef>
                <a:spcPts val="5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163" name="Google Shape;163;p20"/>
          <p:cNvSpPr txBox="1">
            <a:spLocks noGrp="1"/>
          </p:cNvSpPr>
          <p:nvPr>
            <p:ph type="body" idx="2"/>
          </p:nvPr>
        </p:nvSpPr>
        <p:spPr>
          <a:xfrm>
            <a:off x="1525840" y="2284397"/>
            <a:ext cx="4174067" cy="3917715"/>
          </a:xfrm>
          <a:prstGeom prst="rect">
            <a:avLst/>
          </a:prstGeom>
          <a:noFill/>
          <a:ln>
            <a:noFill/>
          </a:ln>
        </p:spPr>
        <p:txBody>
          <a:bodyPr spcFirstLastPara="1" wrap="square" lIns="91425" tIns="45700" rIns="91425" bIns="45700" anchor="t" anchorCtr="0">
            <a:noAutofit/>
          </a:bodyPr>
          <a:lstStyle>
            <a:lvl1pPr marL="609585" lvl="0" indent="-304792" algn="l">
              <a:lnSpc>
                <a:spcPct val="130000"/>
              </a:lnSpc>
              <a:spcBef>
                <a:spcPts val="1000"/>
              </a:spcBef>
              <a:spcAft>
                <a:spcPts val="0"/>
              </a:spcAft>
              <a:buClr>
                <a:schemeClr val="dk1"/>
              </a:buClr>
              <a:buSzPts val="1050"/>
              <a:buNone/>
              <a:defRPr/>
            </a:lvl1pPr>
            <a:lvl2pPr marL="1219170" lvl="1" indent="-304792" algn="l">
              <a:lnSpc>
                <a:spcPct val="90000"/>
              </a:lnSpc>
              <a:spcBef>
                <a:spcPts val="8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164" name="Google Shape;164;p20"/>
          <p:cNvSpPr/>
          <p:nvPr/>
        </p:nvSpPr>
        <p:spPr>
          <a:xfrm>
            <a:off x="838199" y="0"/>
            <a:ext cx="5549348" cy="185531"/>
          </a:xfrm>
          <a:prstGeom prst="rect">
            <a:avLst/>
          </a:prstGeom>
          <a:solidFill>
            <a:schemeClr val="accent1"/>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1464714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Background Image and Content, V4" preserve="1">
  <p:cSld name="Background Image and Content, V4">
    <p:bg>
      <p:bgPr>
        <a:solidFill>
          <a:schemeClr val="accent1"/>
        </a:solidFill>
        <a:effectLst/>
      </p:bgPr>
    </p:bg>
    <p:spTree>
      <p:nvGrpSpPr>
        <p:cNvPr id="1" name="Shape 165"/>
        <p:cNvGrpSpPr/>
        <p:nvPr/>
      </p:nvGrpSpPr>
      <p:grpSpPr>
        <a:xfrm>
          <a:off x="0" y="0"/>
          <a:ext cx="0" cy="0"/>
          <a:chOff x="0" y="0"/>
          <a:chExt cx="0" cy="0"/>
        </a:xfrm>
      </p:grpSpPr>
      <p:sp>
        <p:nvSpPr>
          <p:cNvPr id="166" name="Google Shape;166;p21"/>
          <p:cNvSpPr/>
          <p:nvPr/>
        </p:nvSpPr>
        <p:spPr>
          <a:xfrm>
            <a:off x="1" y="0"/>
            <a:ext cx="12192001" cy="6858000"/>
          </a:xfrm>
          <a:prstGeom prst="triangle">
            <a:avLst>
              <a:gd name="adj" fmla="val 100000"/>
            </a:avLst>
          </a:prstGeom>
          <a:gradFill>
            <a:gsLst>
              <a:gs pos="0">
                <a:srgbClr val="EEC259"/>
              </a:gs>
              <a:gs pos="19000">
                <a:srgbClr val="D89F15">
                  <a:alpha val="74901"/>
                </a:srgbClr>
              </a:gs>
              <a:gs pos="50000">
                <a:srgbClr val="8D680E"/>
              </a:gs>
              <a:gs pos="68000">
                <a:srgbClr val="5E4509"/>
              </a:gs>
              <a:gs pos="100000">
                <a:srgbClr val="5E4509"/>
              </a:gs>
            </a:gsLst>
            <a:lin ang="14400000" scaled="0"/>
          </a:gra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67" name="Google Shape;167;p21"/>
          <p:cNvSpPr/>
          <p:nvPr/>
        </p:nvSpPr>
        <p:spPr>
          <a:xfrm>
            <a:off x="838201" y="0"/>
            <a:ext cx="5549348" cy="6858000"/>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8" name="Google Shape;168;p21"/>
          <p:cNvSpPr txBox="1">
            <a:spLocks noGrp="1"/>
          </p:cNvSpPr>
          <p:nvPr>
            <p:ph type="body" idx="1"/>
          </p:nvPr>
        </p:nvSpPr>
        <p:spPr>
          <a:xfrm>
            <a:off x="1525840" y="1032935"/>
            <a:ext cx="4174067" cy="853619"/>
          </a:xfrm>
          <a:prstGeom prst="rect">
            <a:avLst/>
          </a:prstGeom>
          <a:noFill/>
          <a:ln>
            <a:noFill/>
          </a:ln>
        </p:spPr>
        <p:txBody>
          <a:bodyPr spcFirstLastPara="1" wrap="square" lIns="91425" tIns="45700" rIns="91425" bIns="45700" anchor="t" anchorCtr="0">
            <a:noAutofit/>
          </a:bodyPr>
          <a:lstStyle>
            <a:lvl1pPr marL="609585" lvl="0" indent="-304792" algn="l">
              <a:lnSpc>
                <a:spcPct val="90000"/>
              </a:lnSpc>
              <a:spcBef>
                <a:spcPts val="1000"/>
              </a:spcBef>
              <a:spcAft>
                <a:spcPts val="0"/>
              </a:spcAft>
              <a:buClr>
                <a:schemeClr val="dk1"/>
              </a:buClr>
              <a:buSzPts val="3300"/>
              <a:buNone/>
              <a:defRPr sz="5867" b="0" i="0">
                <a:latin typeface="Arial"/>
                <a:ea typeface="Arial"/>
                <a:cs typeface="Arial"/>
                <a:sym typeface="Arial"/>
              </a:defRPr>
            </a:lvl1pPr>
            <a:lvl2pPr marL="1219170" lvl="1" indent="-304792" algn="l">
              <a:lnSpc>
                <a:spcPct val="90000"/>
              </a:lnSpc>
              <a:spcBef>
                <a:spcPts val="5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169" name="Google Shape;169;p21"/>
          <p:cNvSpPr txBox="1">
            <a:spLocks noGrp="1"/>
          </p:cNvSpPr>
          <p:nvPr>
            <p:ph type="body" idx="2"/>
          </p:nvPr>
        </p:nvSpPr>
        <p:spPr>
          <a:xfrm>
            <a:off x="1525840" y="2284397"/>
            <a:ext cx="4174067" cy="3917715"/>
          </a:xfrm>
          <a:prstGeom prst="rect">
            <a:avLst/>
          </a:prstGeom>
          <a:noFill/>
          <a:ln>
            <a:noFill/>
          </a:ln>
        </p:spPr>
        <p:txBody>
          <a:bodyPr spcFirstLastPara="1" wrap="square" lIns="91425" tIns="45700" rIns="91425" bIns="45700" anchor="t" anchorCtr="0">
            <a:noAutofit/>
          </a:bodyPr>
          <a:lstStyle>
            <a:lvl1pPr marL="609585" lvl="0" indent="-304792" algn="l">
              <a:lnSpc>
                <a:spcPct val="130000"/>
              </a:lnSpc>
              <a:spcBef>
                <a:spcPts val="1000"/>
              </a:spcBef>
              <a:spcAft>
                <a:spcPts val="0"/>
              </a:spcAft>
              <a:buClr>
                <a:schemeClr val="dk1"/>
              </a:buClr>
              <a:buSzPts val="1050"/>
              <a:buNone/>
              <a:defRPr/>
            </a:lvl1pPr>
            <a:lvl2pPr marL="1219170" lvl="1" indent="-304792" algn="l">
              <a:lnSpc>
                <a:spcPct val="90000"/>
              </a:lnSpc>
              <a:spcBef>
                <a:spcPts val="8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170" name="Google Shape;170;p21"/>
          <p:cNvSpPr/>
          <p:nvPr/>
        </p:nvSpPr>
        <p:spPr>
          <a:xfrm>
            <a:off x="838199" y="0"/>
            <a:ext cx="5549348" cy="185531"/>
          </a:xfrm>
          <a:prstGeom prst="rect">
            <a:avLst/>
          </a:prstGeom>
          <a:solidFill>
            <a:schemeClr val="dk1"/>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218724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Slide, V2" preserve="1">
  <p:cSld name="Title Slide, V2">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3"/>
          <p:cNvSpPr/>
          <p:nvPr/>
        </p:nvSpPr>
        <p:spPr>
          <a:xfrm>
            <a:off x="-3101" y="5856875"/>
            <a:ext cx="12192000" cy="1046291"/>
          </a:xfrm>
          <a:prstGeom prst="rect">
            <a:avLst/>
          </a:prstGeom>
          <a:solidFill>
            <a:schemeClr val="accent6"/>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25" name="Google Shape;25;p3"/>
          <p:cNvPicPr preferRelativeResize="0"/>
          <p:nvPr/>
        </p:nvPicPr>
        <p:blipFill rotWithShape="1">
          <a:blip r:embed="rId3">
            <a:alphaModFix/>
          </a:blip>
          <a:srcRect/>
          <a:stretch/>
        </p:blipFill>
        <p:spPr>
          <a:xfrm>
            <a:off x="487677" y="5868487"/>
            <a:ext cx="2857692" cy="1049244"/>
          </a:xfrm>
          <a:prstGeom prst="rect">
            <a:avLst/>
          </a:prstGeom>
          <a:noFill/>
          <a:ln>
            <a:noFill/>
          </a:ln>
        </p:spPr>
      </p:pic>
      <p:sp>
        <p:nvSpPr>
          <p:cNvPr id="26" name="Google Shape;26;p3"/>
          <p:cNvSpPr/>
          <p:nvPr/>
        </p:nvSpPr>
        <p:spPr>
          <a:xfrm>
            <a:off x="-1" y="0"/>
            <a:ext cx="12192000" cy="185531"/>
          </a:xfrm>
          <a:prstGeom prst="rect">
            <a:avLst/>
          </a:prstGeom>
          <a:solidFill>
            <a:srgbClr val="C69241"/>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cxnSp>
        <p:nvCxnSpPr>
          <p:cNvPr id="27" name="Google Shape;27;p3"/>
          <p:cNvCxnSpPr/>
          <p:nvPr/>
        </p:nvCxnSpPr>
        <p:spPr>
          <a:xfrm>
            <a:off x="777856" y="3446655"/>
            <a:ext cx="1622611" cy="0"/>
          </a:xfrm>
          <a:prstGeom prst="straightConnector1">
            <a:avLst/>
          </a:prstGeom>
          <a:noFill/>
          <a:ln w="19050" cap="flat" cmpd="sng">
            <a:solidFill>
              <a:srgbClr val="C69241"/>
            </a:solidFill>
            <a:prstDash val="solid"/>
            <a:miter lim="800000"/>
            <a:headEnd type="none" w="sm" len="sm"/>
            <a:tailEnd type="none" w="sm" len="sm"/>
          </a:ln>
        </p:spPr>
      </p:cxnSp>
      <p:sp>
        <p:nvSpPr>
          <p:cNvPr id="28" name="Google Shape;28;p3"/>
          <p:cNvSpPr/>
          <p:nvPr/>
        </p:nvSpPr>
        <p:spPr>
          <a:xfrm>
            <a:off x="605071" y="1392027"/>
            <a:ext cx="5480595" cy="3066763"/>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9" name="Google Shape;29;p3"/>
          <p:cNvSpPr txBox="1">
            <a:spLocks noGrp="1"/>
          </p:cNvSpPr>
          <p:nvPr>
            <p:ph type="body" idx="1"/>
          </p:nvPr>
        </p:nvSpPr>
        <p:spPr>
          <a:xfrm>
            <a:off x="912774" y="1460136"/>
            <a:ext cx="4865189" cy="2583001"/>
          </a:xfrm>
          <a:prstGeom prst="rect">
            <a:avLst/>
          </a:prstGeom>
          <a:noFill/>
          <a:ln>
            <a:noFill/>
          </a:ln>
        </p:spPr>
        <p:txBody>
          <a:bodyPr spcFirstLastPara="1" wrap="square" lIns="91425" tIns="45700" rIns="91425" bIns="45700" anchor="b" anchorCtr="0">
            <a:noAutofit/>
          </a:bodyPr>
          <a:lstStyle>
            <a:lvl1pPr marL="609585" lvl="0" indent="-304792" algn="l">
              <a:lnSpc>
                <a:spcPct val="107692"/>
              </a:lnSpc>
              <a:spcBef>
                <a:spcPts val="0"/>
              </a:spcBef>
              <a:spcAft>
                <a:spcPts val="0"/>
              </a:spcAft>
              <a:buClr>
                <a:schemeClr val="dk1"/>
              </a:buClr>
              <a:buSzPts val="4875"/>
              <a:buNone/>
              <a:defRPr sz="8666" b="0" i="0">
                <a:solidFill>
                  <a:schemeClr val="dk1"/>
                </a:solidFill>
                <a:latin typeface="Arial"/>
                <a:ea typeface="Arial"/>
                <a:cs typeface="Arial"/>
                <a:sym typeface="Arial"/>
              </a:defRPr>
            </a:lvl1pPr>
            <a:lvl2pPr marL="1219170" lvl="1" indent="-304792" algn="l">
              <a:lnSpc>
                <a:spcPct val="90000"/>
              </a:lnSpc>
              <a:spcBef>
                <a:spcPts val="5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30" name="Google Shape;30;p3"/>
          <p:cNvSpPr/>
          <p:nvPr/>
        </p:nvSpPr>
        <p:spPr>
          <a:xfrm>
            <a:off x="912774" y="4209858"/>
            <a:ext cx="4865189" cy="510903"/>
          </a:xfrm>
          <a:prstGeom prst="rect">
            <a:avLst/>
          </a:prstGeom>
          <a:solidFill>
            <a:schemeClr val="dk1"/>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1" name="Google Shape;31;p3"/>
          <p:cNvSpPr txBox="1">
            <a:spLocks noGrp="1"/>
          </p:cNvSpPr>
          <p:nvPr>
            <p:ph type="body" idx="2"/>
          </p:nvPr>
        </p:nvSpPr>
        <p:spPr>
          <a:xfrm>
            <a:off x="958927" y="4297814"/>
            <a:ext cx="4612283" cy="327697"/>
          </a:xfrm>
          <a:prstGeom prst="rect">
            <a:avLst/>
          </a:prstGeom>
          <a:noFill/>
          <a:ln>
            <a:noFill/>
          </a:ln>
        </p:spPr>
        <p:txBody>
          <a:bodyPr spcFirstLastPara="1" wrap="square" lIns="91425" tIns="45700" rIns="91425" bIns="45700" anchor="ctr" anchorCtr="0">
            <a:noAutofit/>
          </a:bodyPr>
          <a:lstStyle>
            <a:lvl1pPr marL="609585" lvl="0" indent="-304792" algn="l">
              <a:lnSpc>
                <a:spcPct val="134285"/>
              </a:lnSpc>
              <a:spcBef>
                <a:spcPts val="0"/>
              </a:spcBef>
              <a:spcAft>
                <a:spcPts val="0"/>
              </a:spcAft>
              <a:buClr>
                <a:schemeClr val="lt1"/>
              </a:buClr>
              <a:buSzPts val="1050"/>
              <a:buNone/>
              <a:defRPr sz="1867">
                <a:solidFill>
                  <a:schemeClr val="lt1"/>
                </a:solidFill>
              </a:defRPr>
            </a:lvl1pPr>
            <a:lvl2pPr marL="1219170" lvl="1" indent="-304792" algn="l">
              <a:lnSpc>
                <a:spcPct val="90000"/>
              </a:lnSpc>
              <a:spcBef>
                <a:spcPts val="5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2664017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Title Slide, V1" preserve="1">
  <p:cSld name="Title Slide, V1">
    <p:bg>
      <p:bgPr>
        <a:solidFill>
          <a:schemeClr val="dk1"/>
        </a:solidFill>
        <a:effectLst/>
      </p:bgPr>
    </p:bg>
    <p:spTree>
      <p:nvGrpSpPr>
        <p:cNvPr id="1" name="Shape 171"/>
        <p:cNvGrpSpPr/>
        <p:nvPr/>
      </p:nvGrpSpPr>
      <p:grpSpPr>
        <a:xfrm>
          <a:off x="0" y="0"/>
          <a:ext cx="0" cy="0"/>
          <a:chOff x="0" y="0"/>
          <a:chExt cx="0" cy="0"/>
        </a:xfrm>
      </p:grpSpPr>
      <p:sp>
        <p:nvSpPr>
          <p:cNvPr id="172" name="Google Shape;172;p22"/>
          <p:cNvSpPr/>
          <p:nvPr/>
        </p:nvSpPr>
        <p:spPr>
          <a:xfrm>
            <a:off x="-3101" y="5856875"/>
            <a:ext cx="12192000" cy="1046291"/>
          </a:xfrm>
          <a:prstGeom prst="rect">
            <a:avLst/>
          </a:prstGeom>
          <a:solidFill>
            <a:schemeClr val="accent6"/>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173" name="Google Shape;173;p22"/>
          <p:cNvPicPr preferRelativeResize="0"/>
          <p:nvPr/>
        </p:nvPicPr>
        <p:blipFill rotWithShape="1">
          <a:blip r:embed="rId2">
            <a:alphaModFix/>
          </a:blip>
          <a:srcRect/>
          <a:stretch/>
        </p:blipFill>
        <p:spPr>
          <a:xfrm>
            <a:off x="487677" y="5868487"/>
            <a:ext cx="2857692" cy="1049244"/>
          </a:xfrm>
          <a:prstGeom prst="rect">
            <a:avLst/>
          </a:prstGeom>
          <a:noFill/>
          <a:ln>
            <a:noFill/>
          </a:ln>
        </p:spPr>
      </p:pic>
      <p:pic>
        <p:nvPicPr>
          <p:cNvPr id="174" name="Google Shape;174;p22"/>
          <p:cNvPicPr preferRelativeResize="0"/>
          <p:nvPr/>
        </p:nvPicPr>
        <p:blipFill rotWithShape="1">
          <a:blip r:embed="rId3">
            <a:alphaModFix amt="10000"/>
          </a:blip>
          <a:srcRect t="16938" r="13015"/>
          <a:stretch/>
        </p:blipFill>
        <p:spPr>
          <a:xfrm>
            <a:off x="7719429" y="185531"/>
            <a:ext cx="4469471" cy="5261324"/>
          </a:xfrm>
          <a:prstGeom prst="rect">
            <a:avLst/>
          </a:prstGeom>
          <a:noFill/>
          <a:ln>
            <a:noFill/>
          </a:ln>
        </p:spPr>
      </p:pic>
      <p:sp>
        <p:nvSpPr>
          <p:cNvPr id="175" name="Google Shape;175;p22"/>
          <p:cNvSpPr/>
          <p:nvPr/>
        </p:nvSpPr>
        <p:spPr>
          <a:xfrm>
            <a:off x="-1" y="0"/>
            <a:ext cx="12192000" cy="185531"/>
          </a:xfrm>
          <a:prstGeom prst="rect">
            <a:avLst/>
          </a:prstGeom>
          <a:solidFill>
            <a:srgbClr val="C69241"/>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cxnSp>
        <p:nvCxnSpPr>
          <p:cNvPr id="176" name="Google Shape;176;p22"/>
          <p:cNvCxnSpPr/>
          <p:nvPr/>
        </p:nvCxnSpPr>
        <p:spPr>
          <a:xfrm>
            <a:off x="777856" y="3446655"/>
            <a:ext cx="1622611" cy="0"/>
          </a:xfrm>
          <a:prstGeom prst="straightConnector1">
            <a:avLst/>
          </a:prstGeom>
          <a:noFill/>
          <a:ln w="19050" cap="flat" cmpd="sng">
            <a:solidFill>
              <a:srgbClr val="C69241"/>
            </a:solidFill>
            <a:prstDash val="solid"/>
            <a:miter lim="800000"/>
            <a:headEnd type="none" w="sm" len="sm"/>
            <a:tailEnd type="none" w="sm" len="sm"/>
          </a:ln>
        </p:spPr>
      </p:cxnSp>
      <p:sp>
        <p:nvSpPr>
          <p:cNvPr id="177" name="Google Shape;177;p22"/>
          <p:cNvSpPr txBox="1">
            <a:spLocks noGrp="1"/>
          </p:cNvSpPr>
          <p:nvPr>
            <p:ph type="body" idx="1"/>
          </p:nvPr>
        </p:nvSpPr>
        <p:spPr>
          <a:xfrm>
            <a:off x="630951" y="608533"/>
            <a:ext cx="5816600" cy="2618316"/>
          </a:xfrm>
          <a:prstGeom prst="rect">
            <a:avLst/>
          </a:prstGeom>
          <a:noFill/>
          <a:ln>
            <a:noFill/>
          </a:ln>
        </p:spPr>
        <p:txBody>
          <a:bodyPr spcFirstLastPara="1" wrap="square" lIns="91425" tIns="45700" rIns="91425" bIns="45700" anchor="b" anchorCtr="0">
            <a:noAutofit/>
          </a:bodyPr>
          <a:lstStyle>
            <a:lvl1pPr marL="609585" lvl="0" indent="-304792" algn="l">
              <a:lnSpc>
                <a:spcPct val="107692"/>
              </a:lnSpc>
              <a:spcBef>
                <a:spcPts val="0"/>
              </a:spcBef>
              <a:spcAft>
                <a:spcPts val="0"/>
              </a:spcAft>
              <a:buClr>
                <a:schemeClr val="lt1"/>
              </a:buClr>
              <a:buSzPts val="4875"/>
              <a:buNone/>
              <a:defRPr sz="8666" b="0" i="0">
                <a:solidFill>
                  <a:schemeClr val="lt1"/>
                </a:solidFill>
                <a:latin typeface="Arial"/>
                <a:ea typeface="Arial"/>
                <a:cs typeface="Arial"/>
                <a:sym typeface="Arial"/>
              </a:defRPr>
            </a:lvl1pPr>
            <a:lvl2pPr marL="1219170" lvl="1" indent="-304792" algn="l">
              <a:lnSpc>
                <a:spcPct val="90000"/>
              </a:lnSpc>
              <a:spcBef>
                <a:spcPts val="500"/>
              </a:spcBef>
              <a:spcAft>
                <a:spcPts val="0"/>
              </a:spcAft>
              <a:buClr>
                <a:schemeClr val="lt1"/>
              </a:buClr>
              <a:buSzPts val="1350"/>
              <a:buNone/>
              <a:defRPr/>
            </a:lvl2pPr>
            <a:lvl3pPr marL="1828754" lvl="2" indent="-304792" algn="l">
              <a:lnSpc>
                <a:spcPct val="90000"/>
              </a:lnSpc>
              <a:spcBef>
                <a:spcPts val="500"/>
              </a:spcBef>
              <a:spcAft>
                <a:spcPts val="0"/>
              </a:spcAft>
              <a:buClr>
                <a:schemeClr val="lt1"/>
              </a:buClr>
              <a:buSzPts val="1350"/>
              <a:buNone/>
              <a:defRPr/>
            </a:lvl3pPr>
            <a:lvl4pPr marL="2438339" lvl="3" indent="-304792" algn="l">
              <a:lnSpc>
                <a:spcPct val="90000"/>
              </a:lnSpc>
              <a:spcBef>
                <a:spcPts val="500"/>
              </a:spcBef>
              <a:spcAft>
                <a:spcPts val="0"/>
              </a:spcAft>
              <a:buClr>
                <a:schemeClr val="lt1"/>
              </a:buClr>
              <a:buSzPts val="1350"/>
              <a:buNone/>
              <a:defRPr/>
            </a:lvl4pPr>
            <a:lvl5pPr marL="3047924" lvl="4" indent="-304792" algn="l">
              <a:lnSpc>
                <a:spcPct val="90000"/>
              </a:lnSpc>
              <a:spcBef>
                <a:spcPts val="500"/>
              </a:spcBef>
              <a:spcAft>
                <a:spcPts val="0"/>
              </a:spcAft>
              <a:buClr>
                <a:schemeClr val="lt1"/>
              </a:buClr>
              <a:buSzPts val="1350"/>
              <a:buNone/>
              <a:defRPr/>
            </a:lvl5pPr>
            <a:lvl6pPr marL="3657509" lvl="5" indent="-457189" algn="l">
              <a:lnSpc>
                <a:spcPct val="90000"/>
              </a:lnSpc>
              <a:spcBef>
                <a:spcPts val="500"/>
              </a:spcBef>
              <a:spcAft>
                <a:spcPts val="0"/>
              </a:spcAft>
              <a:buClr>
                <a:schemeClr val="lt1"/>
              </a:buClr>
              <a:buSzPts val="1800"/>
              <a:buChar char="•"/>
              <a:defRPr/>
            </a:lvl6pPr>
            <a:lvl7pPr marL="4267093" lvl="6" indent="-457189" algn="l">
              <a:lnSpc>
                <a:spcPct val="90000"/>
              </a:lnSpc>
              <a:spcBef>
                <a:spcPts val="500"/>
              </a:spcBef>
              <a:spcAft>
                <a:spcPts val="0"/>
              </a:spcAft>
              <a:buClr>
                <a:schemeClr val="lt1"/>
              </a:buClr>
              <a:buSzPts val="1800"/>
              <a:buChar char="•"/>
              <a:defRPr/>
            </a:lvl7pPr>
            <a:lvl8pPr marL="4876678" lvl="7" indent="-457189" algn="l">
              <a:lnSpc>
                <a:spcPct val="90000"/>
              </a:lnSpc>
              <a:spcBef>
                <a:spcPts val="500"/>
              </a:spcBef>
              <a:spcAft>
                <a:spcPts val="0"/>
              </a:spcAft>
              <a:buClr>
                <a:schemeClr val="lt1"/>
              </a:buClr>
              <a:buSzPts val="1800"/>
              <a:buChar char="•"/>
              <a:defRPr/>
            </a:lvl8pPr>
            <a:lvl9pPr marL="5486263" lvl="8" indent="-457189" algn="l">
              <a:lnSpc>
                <a:spcPct val="90000"/>
              </a:lnSpc>
              <a:spcBef>
                <a:spcPts val="500"/>
              </a:spcBef>
              <a:spcAft>
                <a:spcPts val="0"/>
              </a:spcAft>
              <a:buClr>
                <a:schemeClr val="lt1"/>
              </a:buClr>
              <a:buSzPts val="1800"/>
              <a:buChar char="•"/>
              <a:defRPr/>
            </a:lvl9pPr>
          </a:lstStyle>
          <a:p>
            <a:endParaRPr/>
          </a:p>
        </p:txBody>
      </p:sp>
      <p:sp>
        <p:nvSpPr>
          <p:cNvPr id="178" name="Google Shape;178;p22"/>
          <p:cNvSpPr txBox="1">
            <a:spLocks noGrp="1"/>
          </p:cNvSpPr>
          <p:nvPr>
            <p:ph type="body" idx="2"/>
          </p:nvPr>
        </p:nvSpPr>
        <p:spPr>
          <a:xfrm>
            <a:off x="630952" y="3872158"/>
            <a:ext cx="5816600" cy="346491"/>
          </a:xfrm>
          <a:prstGeom prst="rect">
            <a:avLst/>
          </a:prstGeom>
          <a:noFill/>
          <a:ln>
            <a:noFill/>
          </a:ln>
        </p:spPr>
        <p:txBody>
          <a:bodyPr spcFirstLastPara="1" wrap="square" lIns="91425" tIns="45700" rIns="91425" bIns="45700" anchor="ctr" anchorCtr="0">
            <a:noAutofit/>
          </a:bodyPr>
          <a:lstStyle>
            <a:lvl1pPr marL="609585" lvl="0" indent="-304792" algn="l">
              <a:lnSpc>
                <a:spcPct val="134285"/>
              </a:lnSpc>
              <a:spcBef>
                <a:spcPts val="0"/>
              </a:spcBef>
              <a:spcAft>
                <a:spcPts val="0"/>
              </a:spcAft>
              <a:buClr>
                <a:schemeClr val="lt1"/>
              </a:buClr>
              <a:buSzPts val="1050"/>
              <a:buNone/>
              <a:defRPr/>
            </a:lvl1pPr>
            <a:lvl2pPr marL="1219170" lvl="1" indent="-304792" algn="l">
              <a:lnSpc>
                <a:spcPct val="90000"/>
              </a:lnSpc>
              <a:spcBef>
                <a:spcPts val="500"/>
              </a:spcBef>
              <a:spcAft>
                <a:spcPts val="0"/>
              </a:spcAft>
              <a:buClr>
                <a:schemeClr val="lt1"/>
              </a:buClr>
              <a:buSzPts val="1350"/>
              <a:buNone/>
              <a:defRPr/>
            </a:lvl2pPr>
            <a:lvl3pPr marL="1828754" lvl="2" indent="-304792" algn="l">
              <a:lnSpc>
                <a:spcPct val="90000"/>
              </a:lnSpc>
              <a:spcBef>
                <a:spcPts val="500"/>
              </a:spcBef>
              <a:spcAft>
                <a:spcPts val="0"/>
              </a:spcAft>
              <a:buClr>
                <a:schemeClr val="lt1"/>
              </a:buClr>
              <a:buSzPts val="1350"/>
              <a:buNone/>
              <a:defRPr/>
            </a:lvl3pPr>
            <a:lvl4pPr marL="2438339" lvl="3" indent="-304792" algn="l">
              <a:lnSpc>
                <a:spcPct val="90000"/>
              </a:lnSpc>
              <a:spcBef>
                <a:spcPts val="500"/>
              </a:spcBef>
              <a:spcAft>
                <a:spcPts val="0"/>
              </a:spcAft>
              <a:buClr>
                <a:schemeClr val="lt1"/>
              </a:buClr>
              <a:buSzPts val="1350"/>
              <a:buNone/>
              <a:defRPr/>
            </a:lvl4pPr>
            <a:lvl5pPr marL="3047924" lvl="4" indent="-304792" algn="l">
              <a:lnSpc>
                <a:spcPct val="90000"/>
              </a:lnSpc>
              <a:spcBef>
                <a:spcPts val="500"/>
              </a:spcBef>
              <a:spcAft>
                <a:spcPts val="0"/>
              </a:spcAft>
              <a:buClr>
                <a:schemeClr val="lt1"/>
              </a:buClr>
              <a:buSzPts val="1350"/>
              <a:buNone/>
              <a:defRPr/>
            </a:lvl5pPr>
            <a:lvl6pPr marL="3657509" lvl="5" indent="-457189" algn="l">
              <a:lnSpc>
                <a:spcPct val="90000"/>
              </a:lnSpc>
              <a:spcBef>
                <a:spcPts val="500"/>
              </a:spcBef>
              <a:spcAft>
                <a:spcPts val="0"/>
              </a:spcAft>
              <a:buClr>
                <a:schemeClr val="lt1"/>
              </a:buClr>
              <a:buSzPts val="1800"/>
              <a:buChar char="•"/>
              <a:defRPr/>
            </a:lvl6pPr>
            <a:lvl7pPr marL="4267093" lvl="6" indent="-457189" algn="l">
              <a:lnSpc>
                <a:spcPct val="90000"/>
              </a:lnSpc>
              <a:spcBef>
                <a:spcPts val="500"/>
              </a:spcBef>
              <a:spcAft>
                <a:spcPts val="0"/>
              </a:spcAft>
              <a:buClr>
                <a:schemeClr val="lt1"/>
              </a:buClr>
              <a:buSzPts val="1800"/>
              <a:buChar char="•"/>
              <a:defRPr/>
            </a:lvl7pPr>
            <a:lvl8pPr marL="4876678" lvl="7" indent="-457189" algn="l">
              <a:lnSpc>
                <a:spcPct val="90000"/>
              </a:lnSpc>
              <a:spcBef>
                <a:spcPts val="500"/>
              </a:spcBef>
              <a:spcAft>
                <a:spcPts val="0"/>
              </a:spcAft>
              <a:buClr>
                <a:schemeClr val="lt1"/>
              </a:buClr>
              <a:buSzPts val="1800"/>
              <a:buChar char="•"/>
              <a:defRPr/>
            </a:lvl8pPr>
            <a:lvl9pPr marL="5486263" lvl="8" indent="-457189" algn="l">
              <a:lnSpc>
                <a:spcPct val="90000"/>
              </a:lnSpc>
              <a:spcBef>
                <a:spcPts val="500"/>
              </a:spcBef>
              <a:spcAft>
                <a:spcPts val="0"/>
              </a:spcAft>
              <a:buClr>
                <a:schemeClr val="lt1"/>
              </a:buClr>
              <a:buSzPts val="1800"/>
              <a:buChar char="•"/>
              <a:defRPr/>
            </a:lvl9pPr>
          </a:lstStyle>
          <a:p>
            <a:endParaRPr/>
          </a:p>
        </p:txBody>
      </p:sp>
    </p:spTree>
    <p:extLst>
      <p:ext uri="{BB962C8B-B14F-4D97-AF65-F5344CB8AC3E}">
        <p14:creationId xmlns:p14="http://schemas.microsoft.com/office/powerpoint/2010/main" val="40347048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Section Breaker Green" preserve="1">
  <p:cSld name="Section Breaker Green">
    <p:bg>
      <p:bgPr>
        <a:solidFill>
          <a:schemeClr val="dk1"/>
        </a:solidFill>
        <a:effectLst/>
      </p:bgPr>
    </p:bg>
    <p:spTree>
      <p:nvGrpSpPr>
        <p:cNvPr id="1" name="Shape 179"/>
        <p:cNvGrpSpPr/>
        <p:nvPr/>
      </p:nvGrpSpPr>
      <p:grpSpPr>
        <a:xfrm>
          <a:off x="0" y="0"/>
          <a:ext cx="0" cy="0"/>
          <a:chOff x="0" y="0"/>
          <a:chExt cx="0" cy="0"/>
        </a:xfrm>
      </p:grpSpPr>
      <p:sp>
        <p:nvSpPr>
          <p:cNvPr id="180" name="Google Shape;180;p23"/>
          <p:cNvSpPr txBox="1">
            <a:spLocks noGrp="1"/>
          </p:cNvSpPr>
          <p:nvPr>
            <p:ph type="title"/>
          </p:nvPr>
        </p:nvSpPr>
        <p:spPr>
          <a:xfrm>
            <a:off x="672347" y="46395"/>
            <a:ext cx="10712828" cy="300158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800"/>
              <a:buFont typeface="Arial"/>
              <a:buNone/>
              <a:defRPr sz="64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cxnSp>
        <p:nvCxnSpPr>
          <p:cNvPr id="181" name="Google Shape;181;p23"/>
          <p:cNvCxnSpPr/>
          <p:nvPr/>
        </p:nvCxnSpPr>
        <p:spPr>
          <a:xfrm>
            <a:off x="806824" y="788873"/>
            <a:ext cx="1622611" cy="0"/>
          </a:xfrm>
          <a:prstGeom prst="straightConnector1">
            <a:avLst/>
          </a:prstGeom>
          <a:noFill/>
          <a:ln w="19050" cap="flat" cmpd="sng">
            <a:solidFill>
              <a:schemeClr val="accent1"/>
            </a:solidFill>
            <a:prstDash val="solid"/>
            <a:miter lim="800000"/>
            <a:headEnd type="none" w="sm" len="sm"/>
            <a:tailEnd type="none" w="sm" len="sm"/>
          </a:ln>
        </p:spPr>
      </p:cxnSp>
      <p:cxnSp>
        <p:nvCxnSpPr>
          <p:cNvPr id="182" name="Google Shape;182;p23"/>
          <p:cNvCxnSpPr/>
          <p:nvPr/>
        </p:nvCxnSpPr>
        <p:spPr>
          <a:xfrm>
            <a:off x="806824" y="2265063"/>
            <a:ext cx="1622611" cy="0"/>
          </a:xfrm>
          <a:prstGeom prst="straightConnector1">
            <a:avLst/>
          </a:prstGeom>
          <a:noFill/>
          <a:ln w="19050" cap="flat" cmpd="sng">
            <a:solidFill>
              <a:schemeClr val="accent1"/>
            </a:solidFill>
            <a:prstDash val="solid"/>
            <a:miter lim="800000"/>
            <a:headEnd type="none" w="sm" len="sm"/>
            <a:tailEnd type="none" w="sm" len="sm"/>
          </a:ln>
        </p:spPr>
      </p:cxnSp>
    </p:spTree>
    <p:extLst>
      <p:ext uri="{BB962C8B-B14F-4D97-AF65-F5344CB8AC3E}">
        <p14:creationId xmlns:p14="http://schemas.microsoft.com/office/powerpoint/2010/main" val="10719767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87CF3-D313-4E62-807D-483143E405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3267355-EEBE-4F51-A675-DDADA63D2A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6D62BC3-5CD7-4580-929E-CC4845D54927}"/>
              </a:ext>
            </a:extLst>
          </p:cNvPr>
          <p:cNvSpPr>
            <a:spLocks noGrp="1"/>
          </p:cNvSpPr>
          <p:nvPr>
            <p:ph type="dt" sz="half" idx="10"/>
          </p:nvPr>
        </p:nvSpPr>
        <p:spPr/>
        <p:txBody>
          <a:bodyPr/>
          <a:lstStyle/>
          <a:p>
            <a:fld id="{A7A5A561-B5CB-4296-A271-DF63D8B182D2}" type="datetimeFigureOut">
              <a:rPr lang="en-US" smtClean="0"/>
              <a:t>6/8/2021</a:t>
            </a:fld>
            <a:endParaRPr lang="en-US"/>
          </a:p>
        </p:txBody>
      </p:sp>
      <p:sp>
        <p:nvSpPr>
          <p:cNvPr id="5" name="Footer Placeholder 4">
            <a:extLst>
              <a:ext uri="{FF2B5EF4-FFF2-40B4-BE49-F238E27FC236}">
                <a16:creationId xmlns:a16="http://schemas.microsoft.com/office/drawing/2014/main" id="{FF0BE67E-B1F6-4073-90EB-141C054919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2DD777-FD84-41C6-B965-A15D53A64952}"/>
              </a:ext>
            </a:extLst>
          </p:cNvPr>
          <p:cNvSpPr>
            <a:spLocks noGrp="1"/>
          </p:cNvSpPr>
          <p:nvPr>
            <p:ph type="sldNum" sz="quarter" idx="12"/>
          </p:nvPr>
        </p:nvSpPr>
        <p:spPr/>
        <p:txBody>
          <a:bodyPr/>
          <a:lstStyle/>
          <a:p>
            <a:fld id="{A3650133-214A-4C5F-B254-5BF3FD43B956}" type="slidenum">
              <a:rPr lang="en-US" smtClean="0"/>
              <a:t>‹#›</a:t>
            </a:fld>
            <a:endParaRPr lang="en-US"/>
          </a:p>
        </p:txBody>
      </p:sp>
    </p:spTree>
    <p:extLst>
      <p:ext uri="{BB962C8B-B14F-4D97-AF65-F5344CB8AC3E}">
        <p14:creationId xmlns:p14="http://schemas.microsoft.com/office/powerpoint/2010/main" val="7609597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Title Slide, V1" preserve="1">
  <p:cSld name="Title Slide, V1">
    <p:bg>
      <p:bgPr>
        <a:solidFill>
          <a:schemeClr val="dk1"/>
        </a:solidFill>
        <a:effectLst/>
      </p:bgPr>
    </p:bg>
    <p:spTree>
      <p:nvGrpSpPr>
        <p:cNvPr id="1" name="Shape 191"/>
        <p:cNvGrpSpPr/>
        <p:nvPr/>
      </p:nvGrpSpPr>
      <p:grpSpPr>
        <a:xfrm>
          <a:off x="0" y="0"/>
          <a:ext cx="0" cy="0"/>
          <a:chOff x="0" y="0"/>
          <a:chExt cx="0" cy="0"/>
        </a:xfrm>
      </p:grpSpPr>
      <p:sp>
        <p:nvSpPr>
          <p:cNvPr id="192" name="Google Shape;192;p25"/>
          <p:cNvSpPr/>
          <p:nvPr/>
        </p:nvSpPr>
        <p:spPr>
          <a:xfrm>
            <a:off x="-3101" y="5856875"/>
            <a:ext cx="12192000" cy="1046291"/>
          </a:xfrm>
          <a:prstGeom prst="rect">
            <a:avLst/>
          </a:prstGeom>
          <a:solidFill>
            <a:schemeClr val="accent6"/>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193" name="Google Shape;193;p25"/>
          <p:cNvPicPr preferRelativeResize="0"/>
          <p:nvPr/>
        </p:nvPicPr>
        <p:blipFill rotWithShape="1">
          <a:blip r:embed="rId2">
            <a:alphaModFix/>
          </a:blip>
          <a:srcRect/>
          <a:stretch/>
        </p:blipFill>
        <p:spPr>
          <a:xfrm>
            <a:off x="487677" y="5868487"/>
            <a:ext cx="2857692" cy="1049244"/>
          </a:xfrm>
          <a:prstGeom prst="rect">
            <a:avLst/>
          </a:prstGeom>
          <a:noFill/>
          <a:ln>
            <a:noFill/>
          </a:ln>
        </p:spPr>
      </p:pic>
      <p:pic>
        <p:nvPicPr>
          <p:cNvPr id="194" name="Google Shape;194;p25"/>
          <p:cNvPicPr preferRelativeResize="0"/>
          <p:nvPr/>
        </p:nvPicPr>
        <p:blipFill rotWithShape="1">
          <a:blip r:embed="rId3">
            <a:alphaModFix amt="10000"/>
          </a:blip>
          <a:srcRect t="16938" r="13015"/>
          <a:stretch/>
        </p:blipFill>
        <p:spPr>
          <a:xfrm>
            <a:off x="7719429" y="185531"/>
            <a:ext cx="4469471" cy="5261324"/>
          </a:xfrm>
          <a:prstGeom prst="rect">
            <a:avLst/>
          </a:prstGeom>
          <a:noFill/>
          <a:ln>
            <a:noFill/>
          </a:ln>
        </p:spPr>
      </p:pic>
      <p:sp>
        <p:nvSpPr>
          <p:cNvPr id="195" name="Google Shape;195;p25"/>
          <p:cNvSpPr/>
          <p:nvPr/>
        </p:nvSpPr>
        <p:spPr>
          <a:xfrm>
            <a:off x="-1" y="0"/>
            <a:ext cx="12192000" cy="185531"/>
          </a:xfrm>
          <a:prstGeom prst="rect">
            <a:avLst/>
          </a:prstGeom>
          <a:solidFill>
            <a:srgbClr val="C69241"/>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cxnSp>
        <p:nvCxnSpPr>
          <p:cNvPr id="196" name="Google Shape;196;p25"/>
          <p:cNvCxnSpPr/>
          <p:nvPr/>
        </p:nvCxnSpPr>
        <p:spPr>
          <a:xfrm>
            <a:off x="777856" y="3446655"/>
            <a:ext cx="1622611" cy="0"/>
          </a:xfrm>
          <a:prstGeom prst="straightConnector1">
            <a:avLst/>
          </a:prstGeom>
          <a:noFill/>
          <a:ln w="19050" cap="flat" cmpd="sng">
            <a:solidFill>
              <a:srgbClr val="C69241"/>
            </a:solidFill>
            <a:prstDash val="solid"/>
            <a:miter lim="800000"/>
            <a:headEnd type="none" w="sm" len="sm"/>
            <a:tailEnd type="none" w="sm" len="sm"/>
          </a:ln>
        </p:spPr>
      </p:cxnSp>
      <p:sp>
        <p:nvSpPr>
          <p:cNvPr id="197" name="Google Shape;197;p25"/>
          <p:cNvSpPr txBox="1">
            <a:spLocks noGrp="1"/>
          </p:cNvSpPr>
          <p:nvPr>
            <p:ph type="body" idx="1"/>
          </p:nvPr>
        </p:nvSpPr>
        <p:spPr>
          <a:xfrm>
            <a:off x="630951" y="608533"/>
            <a:ext cx="5816600" cy="2618316"/>
          </a:xfrm>
          <a:prstGeom prst="rect">
            <a:avLst/>
          </a:prstGeom>
          <a:noFill/>
          <a:ln>
            <a:noFill/>
          </a:ln>
        </p:spPr>
        <p:txBody>
          <a:bodyPr spcFirstLastPara="1" wrap="square" lIns="91425" tIns="45700" rIns="91425" bIns="45700" anchor="b" anchorCtr="0">
            <a:noAutofit/>
          </a:bodyPr>
          <a:lstStyle>
            <a:lvl1pPr marL="609585" lvl="0" indent="-304792" algn="l">
              <a:lnSpc>
                <a:spcPct val="107692"/>
              </a:lnSpc>
              <a:spcBef>
                <a:spcPts val="0"/>
              </a:spcBef>
              <a:spcAft>
                <a:spcPts val="0"/>
              </a:spcAft>
              <a:buClr>
                <a:schemeClr val="lt1"/>
              </a:buClr>
              <a:buSzPts val="4875"/>
              <a:buNone/>
              <a:defRPr sz="8666" b="0" i="0">
                <a:solidFill>
                  <a:schemeClr val="lt1"/>
                </a:solidFill>
                <a:latin typeface="Arial"/>
                <a:ea typeface="Arial"/>
                <a:cs typeface="Arial"/>
                <a:sym typeface="Arial"/>
              </a:defRPr>
            </a:lvl1pPr>
            <a:lvl2pPr marL="1219170" lvl="1" indent="-304792" algn="l">
              <a:lnSpc>
                <a:spcPct val="90000"/>
              </a:lnSpc>
              <a:spcBef>
                <a:spcPts val="500"/>
              </a:spcBef>
              <a:spcAft>
                <a:spcPts val="0"/>
              </a:spcAft>
              <a:buClr>
                <a:schemeClr val="lt1"/>
              </a:buClr>
              <a:buSzPts val="1350"/>
              <a:buNone/>
              <a:defRPr/>
            </a:lvl2pPr>
            <a:lvl3pPr marL="1828754" lvl="2" indent="-304792" algn="l">
              <a:lnSpc>
                <a:spcPct val="90000"/>
              </a:lnSpc>
              <a:spcBef>
                <a:spcPts val="500"/>
              </a:spcBef>
              <a:spcAft>
                <a:spcPts val="0"/>
              </a:spcAft>
              <a:buClr>
                <a:schemeClr val="lt1"/>
              </a:buClr>
              <a:buSzPts val="1350"/>
              <a:buNone/>
              <a:defRPr/>
            </a:lvl3pPr>
            <a:lvl4pPr marL="2438339" lvl="3" indent="-304792" algn="l">
              <a:lnSpc>
                <a:spcPct val="90000"/>
              </a:lnSpc>
              <a:spcBef>
                <a:spcPts val="500"/>
              </a:spcBef>
              <a:spcAft>
                <a:spcPts val="0"/>
              </a:spcAft>
              <a:buClr>
                <a:schemeClr val="lt1"/>
              </a:buClr>
              <a:buSzPts val="1350"/>
              <a:buNone/>
              <a:defRPr/>
            </a:lvl4pPr>
            <a:lvl5pPr marL="3047924" lvl="4" indent="-304792" algn="l">
              <a:lnSpc>
                <a:spcPct val="90000"/>
              </a:lnSpc>
              <a:spcBef>
                <a:spcPts val="500"/>
              </a:spcBef>
              <a:spcAft>
                <a:spcPts val="0"/>
              </a:spcAft>
              <a:buClr>
                <a:schemeClr val="lt1"/>
              </a:buClr>
              <a:buSzPts val="1350"/>
              <a:buNone/>
              <a:defRPr/>
            </a:lvl5pPr>
            <a:lvl6pPr marL="3657509" lvl="5" indent="-457189" algn="l">
              <a:lnSpc>
                <a:spcPct val="90000"/>
              </a:lnSpc>
              <a:spcBef>
                <a:spcPts val="500"/>
              </a:spcBef>
              <a:spcAft>
                <a:spcPts val="0"/>
              </a:spcAft>
              <a:buClr>
                <a:schemeClr val="lt1"/>
              </a:buClr>
              <a:buSzPts val="1800"/>
              <a:buChar char="•"/>
              <a:defRPr/>
            </a:lvl6pPr>
            <a:lvl7pPr marL="4267093" lvl="6" indent="-457189" algn="l">
              <a:lnSpc>
                <a:spcPct val="90000"/>
              </a:lnSpc>
              <a:spcBef>
                <a:spcPts val="500"/>
              </a:spcBef>
              <a:spcAft>
                <a:spcPts val="0"/>
              </a:spcAft>
              <a:buClr>
                <a:schemeClr val="lt1"/>
              </a:buClr>
              <a:buSzPts val="1800"/>
              <a:buChar char="•"/>
              <a:defRPr/>
            </a:lvl7pPr>
            <a:lvl8pPr marL="4876678" lvl="7" indent="-457189" algn="l">
              <a:lnSpc>
                <a:spcPct val="90000"/>
              </a:lnSpc>
              <a:spcBef>
                <a:spcPts val="500"/>
              </a:spcBef>
              <a:spcAft>
                <a:spcPts val="0"/>
              </a:spcAft>
              <a:buClr>
                <a:schemeClr val="lt1"/>
              </a:buClr>
              <a:buSzPts val="1800"/>
              <a:buChar char="•"/>
              <a:defRPr/>
            </a:lvl8pPr>
            <a:lvl9pPr marL="5486263" lvl="8" indent="-457189" algn="l">
              <a:lnSpc>
                <a:spcPct val="90000"/>
              </a:lnSpc>
              <a:spcBef>
                <a:spcPts val="500"/>
              </a:spcBef>
              <a:spcAft>
                <a:spcPts val="0"/>
              </a:spcAft>
              <a:buClr>
                <a:schemeClr val="lt1"/>
              </a:buClr>
              <a:buSzPts val="1800"/>
              <a:buChar char="•"/>
              <a:defRPr/>
            </a:lvl9pPr>
          </a:lstStyle>
          <a:p>
            <a:endParaRPr/>
          </a:p>
        </p:txBody>
      </p:sp>
      <p:sp>
        <p:nvSpPr>
          <p:cNvPr id="198" name="Google Shape;198;p25"/>
          <p:cNvSpPr txBox="1">
            <a:spLocks noGrp="1"/>
          </p:cNvSpPr>
          <p:nvPr>
            <p:ph type="body" idx="2"/>
          </p:nvPr>
        </p:nvSpPr>
        <p:spPr>
          <a:xfrm>
            <a:off x="630952" y="3872158"/>
            <a:ext cx="5816600" cy="346491"/>
          </a:xfrm>
          <a:prstGeom prst="rect">
            <a:avLst/>
          </a:prstGeom>
          <a:noFill/>
          <a:ln>
            <a:noFill/>
          </a:ln>
        </p:spPr>
        <p:txBody>
          <a:bodyPr spcFirstLastPara="1" wrap="square" lIns="91425" tIns="45700" rIns="91425" bIns="45700" anchor="ctr" anchorCtr="0">
            <a:noAutofit/>
          </a:bodyPr>
          <a:lstStyle>
            <a:lvl1pPr marL="609585" lvl="0" indent="-304792" algn="l">
              <a:lnSpc>
                <a:spcPct val="134285"/>
              </a:lnSpc>
              <a:spcBef>
                <a:spcPts val="0"/>
              </a:spcBef>
              <a:spcAft>
                <a:spcPts val="0"/>
              </a:spcAft>
              <a:buClr>
                <a:schemeClr val="lt1"/>
              </a:buClr>
              <a:buSzPts val="1050"/>
              <a:buNone/>
              <a:defRPr/>
            </a:lvl1pPr>
            <a:lvl2pPr marL="1219170" lvl="1" indent="-304792" algn="l">
              <a:lnSpc>
                <a:spcPct val="90000"/>
              </a:lnSpc>
              <a:spcBef>
                <a:spcPts val="500"/>
              </a:spcBef>
              <a:spcAft>
                <a:spcPts val="0"/>
              </a:spcAft>
              <a:buClr>
                <a:schemeClr val="lt1"/>
              </a:buClr>
              <a:buSzPts val="1350"/>
              <a:buNone/>
              <a:defRPr/>
            </a:lvl2pPr>
            <a:lvl3pPr marL="1828754" lvl="2" indent="-304792" algn="l">
              <a:lnSpc>
                <a:spcPct val="90000"/>
              </a:lnSpc>
              <a:spcBef>
                <a:spcPts val="500"/>
              </a:spcBef>
              <a:spcAft>
                <a:spcPts val="0"/>
              </a:spcAft>
              <a:buClr>
                <a:schemeClr val="lt1"/>
              </a:buClr>
              <a:buSzPts val="1350"/>
              <a:buNone/>
              <a:defRPr/>
            </a:lvl3pPr>
            <a:lvl4pPr marL="2438339" lvl="3" indent="-304792" algn="l">
              <a:lnSpc>
                <a:spcPct val="90000"/>
              </a:lnSpc>
              <a:spcBef>
                <a:spcPts val="500"/>
              </a:spcBef>
              <a:spcAft>
                <a:spcPts val="0"/>
              </a:spcAft>
              <a:buClr>
                <a:schemeClr val="lt1"/>
              </a:buClr>
              <a:buSzPts val="1350"/>
              <a:buNone/>
              <a:defRPr/>
            </a:lvl4pPr>
            <a:lvl5pPr marL="3047924" lvl="4" indent="-304792" algn="l">
              <a:lnSpc>
                <a:spcPct val="90000"/>
              </a:lnSpc>
              <a:spcBef>
                <a:spcPts val="500"/>
              </a:spcBef>
              <a:spcAft>
                <a:spcPts val="0"/>
              </a:spcAft>
              <a:buClr>
                <a:schemeClr val="lt1"/>
              </a:buClr>
              <a:buSzPts val="1350"/>
              <a:buNone/>
              <a:defRPr/>
            </a:lvl5pPr>
            <a:lvl6pPr marL="3657509" lvl="5" indent="-457189" algn="l">
              <a:lnSpc>
                <a:spcPct val="90000"/>
              </a:lnSpc>
              <a:spcBef>
                <a:spcPts val="500"/>
              </a:spcBef>
              <a:spcAft>
                <a:spcPts val="0"/>
              </a:spcAft>
              <a:buClr>
                <a:schemeClr val="lt1"/>
              </a:buClr>
              <a:buSzPts val="1800"/>
              <a:buChar char="•"/>
              <a:defRPr/>
            </a:lvl6pPr>
            <a:lvl7pPr marL="4267093" lvl="6" indent="-457189" algn="l">
              <a:lnSpc>
                <a:spcPct val="90000"/>
              </a:lnSpc>
              <a:spcBef>
                <a:spcPts val="500"/>
              </a:spcBef>
              <a:spcAft>
                <a:spcPts val="0"/>
              </a:spcAft>
              <a:buClr>
                <a:schemeClr val="lt1"/>
              </a:buClr>
              <a:buSzPts val="1800"/>
              <a:buChar char="•"/>
              <a:defRPr/>
            </a:lvl7pPr>
            <a:lvl8pPr marL="4876678" lvl="7" indent="-457189" algn="l">
              <a:lnSpc>
                <a:spcPct val="90000"/>
              </a:lnSpc>
              <a:spcBef>
                <a:spcPts val="500"/>
              </a:spcBef>
              <a:spcAft>
                <a:spcPts val="0"/>
              </a:spcAft>
              <a:buClr>
                <a:schemeClr val="lt1"/>
              </a:buClr>
              <a:buSzPts val="1800"/>
              <a:buChar char="•"/>
              <a:defRPr/>
            </a:lvl8pPr>
            <a:lvl9pPr marL="5486263" lvl="8" indent="-457189" algn="l">
              <a:lnSpc>
                <a:spcPct val="90000"/>
              </a:lnSpc>
              <a:spcBef>
                <a:spcPts val="500"/>
              </a:spcBef>
              <a:spcAft>
                <a:spcPts val="0"/>
              </a:spcAft>
              <a:buClr>
                <a:schemeClr val="lt1"/>
              </a:buClr>
              <a:buSzPts val="1800"/>
              <a:buChar char="•"/>
              <a:defRPr/>
            </a:lvl9pPr>
          </a:lstStyle>
          <a:p>
            <a:endParaRPr/>
          </a:p>
        </p:txBody>
      </p:sp>
    </p:spTree>
    <p:extLst>
      <p:ext uri="{BB962C8B-B14F-4D97-AF65-F5344CB8AC3E}">
        <p14:creationId xmlns:p14="http://schemas.microsoft.com/office/powerpoint/2010/main" val="31780820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Section Breaker Green" preserve="1">
  <p:cSld name="Section Breaker Green">
    <p:bg>
      <p:bgPr>
        <a:solidFill>
          <a:schemeClr val="dk1"/>
        </a:solidFill>
        <a:effectLst/>
      </p:bgPr>
    </p:bg>
    <p:spTree>
      <p:nvGrpSpPr>
        <p:cNvPr id="1" name="Shape 199"/>
        <p:cNvGrpSpPr/>
        <p:nvPr/>
      </p:nvGrpSpPr>
      <p:grpSpPr>
        <a:xfrm>
          <a:off x="0" y="0"/>
          <a:ext cx="0" cy="0"/>
          <a:chOff x="0" y="0"/>
          <a:chExt cx="0" cy="0"/>
        </a:xfrm>
      </p:grpSpPr>
      <p:sp>
        <p:nvSpPr>
          <p:cNvPr id="200" name="Google Shape;200;p26"/>
          <p:cNvSpPr txBox="1">
            <a:spLocks noGrp="1"/>
          </p:cNvSpPr>
          <p:nvPr>
            <p:ph type="title"/>
          </p:nvPr>
        </p:nvSpPr>
        <p:spPr>
          <a:xfrm>
            <a:off x="672347" y="46395"/>
            <a:ext cx="10712828" cy="300158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800"/>
              <a:buFont typeface="Arial"/>
              <a:buNone/>
              <a:defRPr sz="64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01" name="Google Shape;201;p26"/>
          <p:cNvCxnSpPr/>
          <p:nvPr/>
        </p:nvCxnSpPr>
        <p:spPr>
          <a:xfrm>
            <a:off x="806824" y="788873"/>
            <a:ext cx="1622611" cy="0"/>
          </a:xfrm>
          <a:prstGeom prst="straightConnector1">
            <a:avLst/>
          </a:prstGeom>
          <a:noFill/>
          <a:ln w="19050" cap="flat" cmpd="sng">
            <a:solidFill>
              <a:schemeClr val="accent1"/>
            </a:solidFill>
            <a:prstDash val="solid"/>
            <a:miter lim="800000"/>
            <a:headEnd type="none" w="sm" len="sm"/>
            <a:tailEnd type="none" w="sm" len="sm"/>
          </a:ln>
        </p:spPr>
      </p:cxnSp>
      <p:cxnSp>
        <p:nvCxnSpPr>
          <p:cNvPr id="202" name="Google Shape;202;p26"/>
          <p:cNvCxnSpPr/>
          <p:nvPr/>
        </p:nvCxnSpPr>
        <p:spPr>
          <a:xfrm>
            <a:off x="806824" y="2265063"/>
            <a:ext cx="1622611" cy="0"/>
          </a:xfrm>
          <a:prstGeom prst="straightConnector1">
            <a:avLst/>
          </a:prstGeom>
          <a:noFill/>
          <a:ln w="19050" cap="flat" cmpd="sng">
            <a:solidFill>
              <a:schemeClr val="accent1"/>
            </a:solidFill>
            <a:prstDash val="solid"/>
            <a:miter lim="800000"/>
            <a:headEnd type="none" w="sm" len="sm"/>
            <a:tailEnd type="none" w="sm" len="sm"/>
          </a:ln>
        </p:spPr>
      </p:cxnSp>
    </p:spTree>
    <p:extLst>
      <p:ext uri="{BB962C8B-B14F-4D97-AF65-F5344CB8AC3E}">
        <p14:creationId xmlns:p14="http://schemas.microsoft.com/office/powerpoint/2010/main" val="2692562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V3" preserve="1">
  <p:cSld name="Title Slide, V3">
    <p:bg>
      <p:bgPr>
        <a:solidFill>
          <a:schemeClr val="lt1"/>
        </a:solidFill>
        <a:effectLst/>
      </p:bgPr>
    </p:bg>
    <p:spTree>
      <p:nvGrpSpPr>
        <p:cNvPr id="1" name="Shape 32"/>
        <p:cNvGrpSpPr/>
        <p:nvPr/>
      </p:nvGrpSpPr>
      <p:grpSpPr>
        <a:xfrm>
          <a:off x="0" y="0"/>
          <a:ext cx="0" cy="0"/>
          <a:chOff x="0" y="0"/>
          <a:chExt cx="0" cy="0"/>
        </a:xfrm>
      </p:grpSpPr>
      <p:pic>
        <p:nvPicPr>
          <p:cNvPr id="33" name="Google Shape;33;p4"/>
          <p:cNvPicPr preferRelativeResize="0"/>
          <p:nvPr/>
        </p:nvPicPr>
        <p:blipFill rotWithShape="1">
          <a:blip r:embed="rId2">
            <a:alphaModFix amt="45000"/>
          </a:blip>
          <a:srcRect l="45063" t="25956" r="45411" b="58582"/>
          <a:stretch/>
        </p:blipFill>
        <p:spPr>
          <a:xfrm>
            <a:off x="7306696" y="675003"/>
            <a:ext cx="4882203" cy="5181872"/>
          </a:xfrm>
          <a:prstGeom prst="rect">
            <a:avLst/>
          </a:prstGeom>
          <a:noFill/>
          <a:ln>
            <a:noFill/>
          </a:ln>
        </p:spPr>
      </p:pic>
      <p:pic>
        <p:nvPicPr>
          <p:cNvPr id="34" name="Google Shape;34;p4"/>
          <p:cNvPicPr preferRelativeResize="0"/>
          <p:nvPr/>
        </p:nvPicPr>
        <p:blipFill rotWithShape="1">
          <a:blip r:embed="rId3">
            <a:alphaModFix amt="45000"/>
          </a:blip>
          <a:srcRect l="44310" t="67464" r="48405" b="25155"/>
          <a:stretch/>
        </p:blipFill>
        <p:spPr>
          <a:xfrm>
            <a:off x="0" y="1"/>
            <a:ext cx="3734037" cy="2473556"/>
          </a:xfrm>
          <a:prstGeom prst="rect">
            <a:avLst/>
          </a:prstGeom>
          <a:noFill/>
          <a:ln>
            <a:noFill/>
          </a:ln>
        </p:spPr>
      </p:pic>
      <p:sp>
        <p:nvSpPr>
          <p:cNvPr id="35" name="Google Shape;35;p4"/>
          <p:cNvSpPr/>
          <p:nvPr/>
        </p:nvSpPr>
        <p:spPr>
          <a:xfrm>
            <a:off x="0" y="5856875"/>
            <a:ext cx="12192000" cy="1046291"/>
          </a:xfrm>
          <a:prstGeom prst="rect">
            <a:avLst/>
          </a:prstGeom>
          <a:solidFill>
            <a:schemeClr val="dk1"/>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36" name="Google Shape;36;p4"/>
          <p:cNvPicPr preferRelativeResize="0"/>
          <p:nvPr/>
        </p:nvPicPr>
        <p:blipFill rotWithShape="1">
          <a:blip r:embed="rId4">
            <a:alphaModFix/>
          </a:blip>
          <a:srcRect/>
          <a:stretch/>
        </p:blipFill>
        <p:spPr>
          <a:xfrm>
            <a:off x="715655" y="6075004"/>
            <a:ext cx="2401732" cy="610032"/>
          </a:xfrm>
          <a:prstGeom prst="rect">
            <a:avLst/>
          </a:prstGeom>
          <a:noFill/>
          <a:ln>
            <a:noFill/>
          </a:ln>
        </p:spPr>
      </p:pic>
      <p:sp>
        <p:nvSpPr>
          <p:cNvPr id="37" name="Google Shape;37;p4"/>
          <p:cNvSpPr txBox="1">
            <a:spLocks noGrp="1"/>
          </p:cNvSpPr>
          <p:nvPr>
            <p:ph type="body" idx="1"/>
          </p:nvPr>
        </p:nvSpPr>
        <p:spPr>
          <a:xfrm>
            <a:off x="912772" y="4397290"/>
            <a:ext cx="4612283" cy="342329"/>
          </a:xfrm>
          <a:prstGeom prst="rect">
            <a:avLst/>
          </a:prstGeom>
          <a:noFill/>
          <a:ln>
            <a:noFill/>
          </a:ln>
        </p:spPr>
        <p:txBody>
          <a:bodyPr spcFirstLastPara="1" wrap="square" lIns="91425" tIns="45700" rIns="91425" bIns="45700" anchor="ctr" anchorCtr="0">
            <a:noAutofit/>
          </a:bodyPr>
          <a:lstStyle>
            <a:lvl1pPr marL="609585" lvl="0" indent="-304792" algn="l">
              <a:lnSpc>
                <a:spcPct val="134285"/>
              </a:lnSpc>
              <a:spcBef>
                <a:spcPts val="0"/>
              </a:spcBef>
              <a:spcAft>
                <a:spcPts val="0"/>
              </a:spcAft>
              <a:buClr>
                <a:schemeClr val="accent1"/>
              </a:buClr>
              <a:buSzPts val="1050"/>
              <a:buNone/>
              <a:defRPr sz="1867">
                <a:solidFill>
                  <a:schemeClr val="accent1"/>
                </a:solidFill>
              </a:defRPr>
            </a:lvl1pPr>
            <a:lvl2pPr marL="1219170" lvl="1" indent="-304792" algn="l">
              <a:lnSpc>
                <a:spcPct val="90000"/>
              </a:lnSpc>
              <a:spcBef>
                <a:spcPts val="5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38" name="Google Shape;38;p4"/>
          <p:cNvSpPr txBox="1">
            <a:spLocks noGrp="1"/>
          </p:cNvSpPr>
          <p:nvPr>
            <p:ph type="body" idx="2"/>
          </p:nvPr>
        </p:nvSpPr>
        <p:spPr>
          <a:xfrm>
            <a:off x="912773" y="1119419"/>
            <a:ext cx="6008249" cy="3099229"/>
          </a:xfrm>
          <a:prstGeom prst="rect">
            <a:avLst/>
          </a:prstGeom>
          <a:noFill/>
          <a:ln>
            <a:noFill/>
          </a:ln>
        </p:spPr>
        <p:txBody>
          <a:bodyPr spcFirstLastPara="1" wrap="square" lIns="91425" tIns="45700" rIns="91425" bIns="45700" anchor="t" anchorCtr="0">
            <a:noAutofit/>
          </a:bodyPr>
          <a:lstStyle>
            <a:lvl1pPr marL="609585" lvl="0" indent="-304792" algn="l">
              <a:lnSpc>
                <a:spcPct val="102352"/>
              </a:lnSpc>
              <a:spcBef>
                <a:spcPts val="0"/>
              </a:spcBef>
              <a:spcAft>
                <a:spcPts val="0"/>
              </a:spcAft>
              <a:buClr>
                <a:schemeClr val="dk1"/>
              </a:buClr>
              <a:buSzPts val="6375"/>
              <a:buNone/>
              <a:defRPr sz="11333" b="0" i="0">
                <a:latin typeface="Arial"/>
                <a:ea typeface="Arial"/>
                <a:cs typeface="Arial"/>
                <a:sym typeface="Arial"/>
              </a:defRPr>
            </a:lvl1pPr>
            <a:lvl2pPr marL="1219170" lvl="1" indent="-304792" algn="l">
              <a:lnSpc>
                <a:spcPct val="90000"/>
              </a:lnSpc>
              <a:spcBef>
                <a:spcPts val="5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553185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Breaker Gray" preserve="1">
  <p:cSld name="Section Breaker Gray">
    <p:bg>
      <p:bgPr>
        <a:solidFill>
          <a:schemeClr val="accent6"/>
        </a:solidFill>
        <a:effectLst/>
      </p:bgPr>
    </p:bg>
    <p:spTree>
      <p:nvGrpSpPr>
        <p:cNvPr id="1" name="Shape 39"/>
        <p:cNvGrpSpPr/>
        <p:nvPr/>
      </p:nvGrpSpPr>
      <p:grpSpPr>
        <a:xfrm>
          <a:off x="0" y="0"/>
          <a:ext cx="0" cy="0"/>
          <a:chOff x="0" y="0"/>
          <a:chExt cx="0" cy="0"/>
        </a:xfrm>
      </p:grpSpPr>
      <p:sp>
        <p:nvSpPr>
          <p:cNvPr id="40" name="Google Shape;40;p5"/>
          <p:cNvSpPr txBox="1">
            <a:spLocks noGrp="1"/>
          </p:cNvSpPr>
          <p:nvPr>
            <p:ph type="title"/>
          </p:nvPr>
        </p:nvSpPr>
        <p:spPr>
          <a:xfrm>
            <a:off x="672347" y="46395"/>
            <a:ext cx="10712828" cy="300158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800"/>
              <a:buFont typeface="Arial"/>
              <a:buNone/>
              <a:defRPr sz="64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41" name="Google Shape;41;p5"/>
          <p:cNvCxnSpPr/>
          <p:nvPr/>
        </p:nvCxnSpPr>
        <p:spPr>
          <a:xfrm>
            <a:off x="806824" y="788873"/>
            <a:ext cx="1622611" cy="0"/>
          </a:xfrm>
          <a:prstGeom prst="straightConnector1">
            <a:avLst/>
          </a:prstGeom>
          <a:noFill/>
          <a:ln w="19050" cap="flat" cmpd="sng">
            <a:solidFill>
              <a:schemeClr val="accent1"/>
            </a:solidFill>
            <a:prstDash val="solid"/>
            <a:miter lim="800000"/>
            <a:headEnd type="none" w="sm" len="sm"/>
            <a:tailEnd type="none" w="sm" len="sm"/>
          </a:ln>
        </p:spPr>
      </p:cxnSp>
      <p:cxnSp>
        <p:nvCxnSpPr>
          <p:cNvPr id="42" name="Google Shape;42;p5"/>
          <p:cNvCxnSpPr/>
          <p:nvPr/>
        </p:nvCxnSpPr>
        <p:spPr>
          <a:xfrm>
            <a:off x="806824" y="2265063"/>
            <a:ext cx="1622611" cy="0"/>
          </a:xfrm>
          <a:prstGeom prst="straightConnector1">
            <a:avLst/>
          </a:prstGeom>
          <a:noFill/>
          <a:ln w="19050" cap="flat" cmpd="sng">
            <a:solidFill>
              <a:schemeClr val="accent1"/>
            </a:solidFill>
            <a:prstDash val="solid"/>
            <a:miter lim="800000"/>
            <a:headEnd type="none" w="sm" len="sm"/>
            <a:tailEnd type="none" w="sm" len="sm"/>
          </a:ln>
        </p:spPr>
      </p:cxnSp>
    </p:spTree>
    <p:extLst>
      <p:ext uri="{BB962C8B-B14F-4D97-AF65-F5344CB8AC3E}">
        <p14:creationId xmlns:p14="http://schemas.microsoft.com/office/powerpoint/2010/main" val="3822547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and 1 Image" preserve="1">
  <p:cSld name="Content and 1 Image">
    <p:spTree>
      <p:nvGrpSpPr>
        <p:cNvPr id="1" name="Shape 43"/>
        <p:cNvGrpSpPr/>
        <p:nvPr/>
      </p:nvGrpSpPr>
      <p:grpSpPr>
        <a:xfrm>
          <a:off x="0" y="0"/>
          <a:ext cx="0" cy="0"/>
          <a:chOff x="0" y="0"/>
          <a:chExt cx="0" cy="0"/>
        </a:xfrm>
      </p:grpSpPr>
      <p:sp>
        <p:nvSpPr>
          <p:cNvPr id="44" name="Google Shape;44;p6"/>
          <p:cNvSpPr txBox="1">
            <a:spLocks noGrp="1"/>
          </p:cNvSpPr>
          <p:nvPr>
            <p:ph type="body" idx="1"/>
          </p:nvPr>
        </p:nvSpPr>
        <p:spPr>
          <a:xfrm>
            <a:off x="411045" y="2282383"/>
            <a:ext cx="6531623" cy="3758909"/>
          </a:xfrm>
          <a:prstGeom prst="rect">
            <a:avLst/>
          </a:prstGeom>
          <a:noFill/>
          <a:ln>
            <a:noFill/>
          </a:ln>
        </p:spPr>
        <p:txBody>
          <a:bodyPr spcFirstLastPara="1" wrap="square" lIns="91425" tIns="45700" rIns="91425" bIns="45700" anchor="t" anchorCtr="0">
            <a:noAutofit/>
          </a:bodyPr>
          <a:lstStyle>
            <a:lvl1pPr marL="609585" lvl="0" indent="-304792" algn="l">
              <a:lnSpc>
                <a:spcPct val="130000"/>
              </a:lnSpc>
              <a:spcBef>
                <a:spcPts val="1000"/>
              </a:spcBef>
              <a:spcAft>
                <a:spcPts val="0"/>
              </a:spcAft>
              <a:buClr>
                <a:schemeClr val="dk1"/>
              </a:buClr>
              <a:buSzPts val="1050"/>
              <a:buNone/>
              <a:defRPr sz="1867"/>
            </a:lvl1pPr>
            <a:lvl2pPr marL="1219170" lvl="1" indent="-304792" algn="l">
              <a:lnSpc>
                <a:spcPct val="90000"/>
              </a:lnSpc>
              <a:spcBef>
                <a:spcPts val="8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45" name="Google Shape;45;p6"/>
          <p:cNvSpPr>
            <a:spLocks noGrp="1"/>
          </p:cNvSpPr>
          <p:nvPr>
            <p:ph type="pic" idx="2"/>
          </p:nvPr>
        </p:nvSpPr>
        <p:spPr>
          <a:xfrm>
            <a:off x="7329661" y="1417218"/>
            <a:ext cx="4455584" cy="3854908"/>
          </a:xfrm>
          <a:prstGeom prst="rect">
            <a:avLst/>
          </a:prstGeom>
          <a:solidFill>
            <a:srgbClr val="D8D8D8"/>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SzPts val="1050"/>
              <a:buFont typeface="Arial"/>
              <a:buNone/>
              <a:defRPr sz="1867" b="0" i="0" u="none" strike="noStrike" cap="none">
                <a:latin typeface="Source Sans Pro"/>
                <a:ea typeface="Source Sans Pro"/>
                <a:cs typeface="Source Sans Pro"/>
                <a:sym typeface="Source Sans Pro"/>
              </a:defRPr>
            </a:lvl1pPr>
            <a:lvl2pPr marR="0" lvl="1" algn="l" rtl="0">
              <a:lnSpc>
                <a:spcPct val="90000"/>
              </a:lnSpc>
              <a:spcBef>
                <a:spcPts val="500"/>
              </a:spcBef>
              <a:spcAft>
                <a:spcPts val="0"/>
              </a:spcAft>
              <a:buClr>
                <a:schemeClr val="dk1"/>
              </a:buClr>
              <a:buSzPts val="900"/>
              <a:buFont typeface="Arial"/>
              <a:buNone/>
              <a:defRPr sz="1600" b="0" i="0" u="none" strike="noStrike" cap="none">
                <a:solidFill>
                  <a:schemeClr val="dk1"/>
                </a:solidFill>
                <a:latin typeface="Source Sans Pro"/>
                <a:ea typeface="Source Sans Pro"/>
                <a:cs typeface="Source Sans Pro"/>
                <a:sym typeface="Source Sans Pro"/>
              </a:defRPr>
            </a:lvl2pPr>
            <a:lvl3pPr marR="0" lvl="2" algn="l" rtl="0">
              <a:lnSpc>
                <a:spcPct val="90000"/>
              </a:lnSpc>
              <a:spcBef>
                <a:spcPts val="500"/>
              </a:spcBef>
              <a:spcAft>
                <a:spcPts val="0"/>
              </a:spcAft>
              <a:buClr>
                <a:schemeClr val="dk1"/>
              </a:buClr>
              <a:buSzPts val="900"/>
              <a:buFont typeface="Arial"/>
              <a:buNone/>
              <a:defRPr sz="1600" b="0" i="0" u="none" strike="noStrike" cap="none">
                <a:solidFill>
                  <a:schemeClr val="dk1"/>
                </a:solidFill>
                <a:latin typeface="Source Sans Pro Light"/>
                <a:ea typeface="Source Sans Pro Light"/>
                <a:cs typeface="Source Sans Pro Light"/>
                <a:sym typeface="Source Sans Pro Light"/>
              </a:defRPr>
            </a:lvl3pPr>
            <a:lvl4pPr marR="0" lvl="3" algn="l" rtl="0">
              <a:lnSpc>
                <a:spcPct val="90000"/>
              </a:lnSpc>
              <a:spcBef>
                <a:spcPts val="500"/>
              </a:spcBef>
              <a:spcAft>
                <a:spcPts val="0"/>
              </a:spcAft>
              <a:buClr>
                <a:schemeClr val="dk1"/>
              </a:buClr>
              <a:buSzPts val="750"/>
              <a:buFont typeface="Arial"/>
              <a:buNone/>
              <a:defRPr sz="1333" b="0" i="0" u="none" strike="noStrike" cap="none">
                <a:solidFill>
                  <a:schemeClr val="dk1"/>
                </a:solidFill>
                <a:latin typeface="Source Sans Pro Light"/>
                <a:ea typeface="Source Sans Pro Light"/>
                <a:cs typeface="Source Sans Pro Light"/>
                <a:sym typeface="Source Sans Pro Light"/>
              </a:defRPr>
            </a:lvl4pPr>
            <a:lvl5pPr marR="0" lvl="4" algn="l" rtl="0">
              <a:lnSpc>
                <a:spcPct val="90000"/>
              </a:lnSpc>
              <a:spcBef>
                <a:spcPts val="500"/>
              </a:spcBef>
              <a:spcAft>
                <a:spcPts val="0"/>
              </a:spcAft>
              <a:buClr>
                <a:schemeClr val="dk1"/>
              </a:buClr>
              <a:buSzPts val="600"/>
              <a:buFont typeface="Arial"/>
              <a:buNone/>
              <a:defRPr sz="1067" b="0" i="0" u="none" strike="noStrike" cap="none">
                <a:solidFill>
                  <a:schemeClr val="dk1"/>
                </a:solidFill>
                <a:latin typeface="Source Sans Pro"/>
                <a:ea typeface="Source Sans Pro"/>
                <a:cs typeface="Source Sans Pro"/>
                <a:sym typeface="Source Sans Pro"/>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6" name="Google Shape;46;p6"/>
          <p:cNvSpPr/>
          <p:nvPr/>
        </p:nvSpPr>
        <p:spPr>
          <a:xfrm>
            <a:off x="7326317" y="1268352"/>
            <a:ext cx="4462272" cy="183192"/>
          </a:xfrm>
          <a:prstGeom prst="rect">
            <a:avLst/>
          </a:prstGeom>
          <a:solidFill>
            <a:schemeClr val="accent5"/>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47" name="Google Shape;47;p6"/>
          <p:cNvSpPr txBox="1">
            <a:spLocks noGrp="1"/>
          </p:cNvSpPr>
          <p:nvPr>
            <p:ph type="title"/>
          </p:nvPr>
        </p:nvSpPr>
        <p:spPr>
          <a:xfrm>
            <a:off x="403411" y="621888"/>
            <a:ext cx="6531623" cy="69130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0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6"/>
          <p:cNvSpPr txBox="1">
            <a:spLocks noGrp="1"/>
          </p:cNvSpPr>
          <p:nvPr>
            <p:ph type="body" idx="3"/>
          </p:nvPr>
        </p:nvSpPr>
        <p:spPr>
          <a:xfrm>
            <a:off x="411046" y="1772903"/>
            <a:ext cx="6531621" cy="509480"/>
          </a:xfrm>
          <a:prstGeom prst="rect">
            <a:avLst/>
          </a:prstGeom>
          <a:noFill/>
          <a:ln>
            <a:noFill/>
          </a:ln>
        </p:spPr>
        <p:txBody>
          <a:bodyPr spcFirstLastPara="1" wrap="square" lIns="91425" tIns="45700" rIns="91425" bIns="45700" anchor="t" anchorCtr="0">
            <a:noAutofit/>
          </a:bodyPr>
          <a:lstStyle>
            <a:lvl1pPr marL="609585" lvl="0" indent="-304792" algn="l">
              <a:lnSpc>
                <a:spcPct val="126250"/>
              </a:lnSpc>
              <a:spcBef>
                <a:spcPts val="1000"/>
              </a:spcBef>
              <a:spcAft>
                <a:spcPts val="0"/>
              </a:spcAft>
              <a:buClr>
                <a:srgbClr val="BD8B13"/>
              </a:buClr>
              <a:buSzPts val="1200"/>
              <a:buNone/>
              <a:defRPr sz="2133" b="1" i="0">
                <a:solidFill>
                  <a:srgbClr val="BD8B13"/>
                </a:solidFill>
                <a:latin typeface="Arial"/>
                <a:ea typeface="Arial"/>
                <a:cs typeface="Arial"/>
                <a:sym typeface="Arial"/>
              </a:defRPr>
            </a:lvl1pPr>
            <a:lvl2pPr marL="1219170" lvl="1" indent="-304792" algn="l">
              <a:lnSpc>
                <a:spcPct val="90000"/>
              </a:lnSpc>
              <a:spcBef>
                <a:spcPts val="5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49" name="Google Shape;49;p6"/>
          <p:cNvSpPr txBox="1">
            <a:spLocks noGrp="1"/>
          </p:cNvSpPr>
          <p:nvPr>
            <p:ph type="ftr" idx="11"/>
          </p:nvPr>
        </p:nvSpPr>
        <p:spPr>
          <a:xfrm>
            <a:off x="7491867" y="6351113"/>
            <a:ext cx="4114800" cy="366183"/>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1219170">
              <a:buClr>
                <a:srgbClr val="000000"/>
              </a:buClr>
            </a:pPr>
            <a:endParaRPr lang="en-US" kern="0"/>
          </a:p>
        </p:txBody>
      </p:sp>
      <p:sp>
        <p:nvSpPr>
          <p:cNvPr id="50" name="Google Shape;50;p6"/>
          <p:cNvSpPr txBox="1">
            <a:spLocks noGrp="1"/>
          </p:cNvSpPr>
          <p:nvPr>
            <p:ph type="sldNum" idx="12"/>
          </p:nvPr>
        </p:nvSpPr>
        <p:spPr>
          <a:xfrm>
            <a:off x="11379199" y="6351113"/>
            <a:ext cx="544856" cy="3661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defTabSz="1219170">
              <a:buClr>
                <a:srgbClr val="000000"/>
              </a:buClr>
            </a:pPr>
            <a:r>
              <a:rPr lang="en-US" kern="0"/>
              <a:t>/   </a:t>
            </a:r>
            <a:fld id="{00000000-1234-1234-1234-123412341234}" type="slidenum">
              <a:rPr lang="en-US" kern="0" smtClean="0"/>
              <a:pPr defTabSz="1219170">
                <a:buClr>
                  <a:srgbClr val="000000"/>
                </a:buClr>
              </a:pPr>
              <a:t>‹#›</a:t>
            </a:fld>
            <a:endParaRPr kern="0"/>
          </a:p>
        </p:txBody>
      </p:sp>
    </p:spTree>
    <p:extLst>
      <p:ext uri="{BB962C8B-B14F-4D97-AF65-F5344CB8AC3E}">
        <p14:creationId xmlns:p14="http://schemas.microsoft.com/office/powerpoint/2010/main" val="212718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 Column Bullets" preserve="1">
  <p:cSld name="2 Column Bullets">
    <p:spTree>
      <p:nvGrpSpPr>
        <p:cNvPr id="1" name="Shape 51"/>
        <p:cNvGrpSpPr/>
        <p:nvPr/>
      </p:nvGrpSpPr>
      <p:grpSpPr>
        <a:xfrm>
          <a:off x="0" y="0"/>
          <a:ext cx="0" cy="0"/>
          <a:chOff x="0" y="0"/>
          <a:chExt cx="0" cy="0"/>
        </a:xfrm>
      </p:grpSpPr>
      <p:sp>
        <p:nvSpPr>
          <p:cNvPr id="52" name="Google Shape;52;p7"/>
          <p:cNvSpPr txBox="1">
            <a:spLocks noGrp="1"/>
          </p:cNvSpPr>
          <p:nvPr>
            <p:ph type="title"/>
          </p:nvPr>
        </p:nvSpPr>
        <p:spPr>
          <a:xfrm>
            <a:off x="838199" y="896279"/>
            <a:ext cx="10515600" cy="62556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0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7"/>
          <p:cNvSpPr txBox="1">
            <a:spLocks noGrp="1"/>
          </p:cNvSpPr>
          <p:nvPr>
            <p:ph type="body" idx="1"/>
          </p:nvPr>
        </p:nvSpPr>
        <p:spPr>
          <a:xfrm>
            <a:off x="838199" y="2087461"/>
            <a:ext cx="10515600" cy="3835908"/>
          </a:xfrm>
          <a:prstGeom prst="rect">
            <a:avLst/>
          </a:prstGeom>
          <a:noFill/>
          <a:ln>
            <a:noFill/>
          </a:ln>
        </p:spPr>
        <p:txBody>
          <a:bodyPr spcFirstLastPara="1" wrap="square" lIns="91425" tIns="45700" rIns="91425" bIns="45700" anchor="t" anchorCtr="0">
            <a:noAutofit/>
          </a:bodyPr>
          <a:lstStyle>
            <a:lvl1pPr marL="609585" lvl="0" indent="-393690" algn="l">
              <a:lnSpc>
                <a:spcPct val="130000"/>
              </a:lnSpc>
              <a:spcBef>
                <a:spcPts val="1000"/>
              </a:spcBef>
              <a:spcAft>
                <a:spcPts val="0"/>
              </a:spcAft>
              <a:buClr>
                <a:schemeClr val="dk1"/>
              </a:buClr>
              <a:buSzPts val="1050"/>
              <a:buFont typeface="Arial"/>
              <a:buChar char="•"/>
              <a:defRPr sz="1867"/>
            </a:lvl1pPr>
            <a:lvl2pPr marL="1219170" lvl="1" indent="-304792" algn="l">
              <a:lnSpc>
                <a:spcPct val="90000"/>
              </a:lnSpc>
              <a:spcBef>
                <a:spcPts val="8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54" name="Google Shape;54;p7"/>
          <p:cNvSpPr txBox="1">
            <a:spLocks noGrp="1"/>
          </p:cNvSpPr>
          <p:nvPr>
            <p:ph type="ftr" idx="11"/>
          </p:nvPr>
        </p:nvSpPr>
        <p:spPr>
          <a:xfrm>
            <a:off x="7491867" y="6351113"/>
            <a:ext cx="4114800" cy="366183"/>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1219170">
              <a:buClr>
                <a:srgbClr val="000000"/>
              </a:buClr>
            </a:pPr>
            <a:endParaRPr lang="en-US" kern="0"/>
          </a:p>
        </p:txBody>
      </p:sp>
      <p:sp>
        <p:nvSpPr>
          <p:cNvPr id="55" name="Google Shape;55;p7"/>
          <p:cNvSpPr txBox="1">
            <a:spLocks noGrp="1"/>
          </p:cNvSpPr>
          <p:nvPr>
            <p:ph type="sldNum" idx="12"/>
          </p:nvPr>
        </p:nvSpPr>
        <p:spPr>
          <a:xfrm>
            <a:off x="11379199" y="6351113"/>
            <a:ext cx="544856" cy="3661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defTabSz="1219170">
              <a:buClr>
                <a:srgbClr val="000000"/>
              </a:buClr>
            </a:pPr>
            <a:r>
              <a:rPr lang="en-US" kern="0"/>
              <a:t>/   </a:t>
            </a:r>
            <a:fld id="{00000000-1234-1234-1234-123412341234}" type="slidenum">
              <a:rPr lang="en-US" kern="0" smtClean="0"/>
              <a:pPr defTabSz="1219170">
                <a:buClr>
                  <a:srgbClr val="000000"/>
                </a:buClr>
              </a:pPr>
              <a:t>‹#›</a:t>
            </a:fld>
            <a:endParaRPr kern="0"/>
          </a:p>
        </p:txBody>
      </p:sp>
    </p:spTree>
    <p:extLst>
      <p:ext uri="{BB962C8B-B14F-4D97-AF65-F5344CB8AC3E}">
        <p14:creationId xmlns:p14="http://schemas.microsoft.com/office/powerpoint/2010/main" val="3791031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 Row Content" preserve="1">
  <p:cSld name="3 Row Content">
    <p:spTree>
      <p:nvGrpSpPr>
        <p:cNvPr id="1" name="Shape 56"/>
        <p:cNvGrpSpPr/>
        <p:nvPr/>
      </p:nvGrpSpPr>
      <p:grpSpPr>
        <a:xfrm>
          <a:off x="0" y="0"/>
          <a:ext cx="0" cy="0"/>
          <a:chOff x="0" y="0"/>
          <a:chExt cx="0" cy="0"/>
        </a:xfrm>
      </p:grpSpPr>
      <p:sp>
        <p:nvSpPr>
          <p:cNvPr id="57" name="Google Shape;57;p8"/>
          <p:cNvSpPr txBox="1">
            <a:spLocks noGrp="1"/>
          </p:cNvSpPr>
          <p:nvPr>
            <p:ph type="body" idx="1"/>
          </p:nvPr>
        </p:nvSpPr>
        <p:spPr>
          <a:xfrm>
            <a:off x="1681960" y="1932036"/>
            <a:ext cx="8852563" cy="329032"/>
          </a:xfrm>
          <a:prstGeom prst="rect">
            <a:avLst/>
          </a:prstGeom>
          <a:noFill/>
          <a:ln>
            <a:noFill/>
          </a:ln>
        </p:spPr>
        <p:txBody>
          <a:bodyPr spcFirstLastPara="1" wrap="square" lIns="91425" tIns="45700" rIns="91425" bIns="45700" anchor="t" anchorCtr="0">
            <a:noAutofit/>
          </a:bodyPr>
          <a:lstStyle>
            <a:lvl1pPr marL="609585" lvl="0" indent="-304792" algn="l">
              <a:lnSpc>
                <a:spcPct val="118333"/>
              </a:lnSpc>
              <a:spcBef>
                <a:spcPts val="1000"/>
              </a:spcBef>
              <a:spcAft>
                <a:spcPts val="0"/>
              </a:spcAft>
              <a:buClr>
                <a:schemeClr val="accent2"/>
              </a:buClr>
              <a:buSzPts val="900"/>
              <a:buNone/>
              <a:defRPr sz="1600" b="1" i="0">
                <a:solidFill>
                  <a:schemeClr val="accent2"/>
                </a:solidFill>
                <a:latin typeface="Arial"/>
                <a:ea typeface="Arial"/>
                <a:cs typeface="Arial"/>
                <a:sym typeface="Arial"/>
              </a:defRPr>
            </a:lvl1pPr>
            <a:lvl2pPr marL="1219170" lvl="1" indent="-304792" algn="l">
              <a:lnSpc>
                <a:spcPct val="90000"/>
              </a:lnSpc>
              <a:spcBef>
                <a:spcPts val="5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58" name="Google Shape;58;p8"/>
          <p:cNvSpPr txBox="1">
            <a:spLocks noGrp="1"/>
          </p:cNvSpPr>
          <p:nvPr>
            <p:ph type="title"/>
          </p:nvPr>
        </p:nvSpPr>
        <p:spPr>
          <a:xfrm>
            <a:off x="838200" y="725914"/>
            <a:ext cx="10515600" cy="62556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0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8"/>
          <p:cNvSpPr txBox="1">
            <a:spLocks noGrp="1"/>
          </p:cNvSpPr>
          <p:nvPr>
            <p:ph type="body" idx="2"/>
          </p:nvPr>
        </p:nvSpPr>
        <p:spPr>
          <a:xfrm>
            <a:off x="1681960" y="3390359"/>
            <a:ext cx="8852563" cy="329032"/>
          </a:xfrm>
          <a:prstGeom prst="rect">
            <a:avLst/>
          </a:prstGeom>
          <a:noFill/>
          <a:ln>
            <a:noFill/>
          </a:ln>
        </p:spPr>
        <p:txBody>
          <a:bodyPr spcFirstLastPara="1" wrap="square" lIns="91425" tIns="45700" rIns="91425" bIns="45700" anchor="t" anchorCtr="0">
            <a:noAutofit/>
          </a:bodyPr>
          <a:lstStyle>
            <a:lvl1pPr marL="609585" lvl="0" indent="-304792" algn="l">
              <a:lnSpc>
                <a:spcPct val="118333"/>
              </a:lnSpc>
              <a:spcBef>
                <a:spcPts val="1000"/>
              </a:spcBef>
              <a:spcAft>
                <a:spcPts val="0"/>
              </a:spcAft>
              <a:buClr>
                <a:schemeClr val="accent2"/>
              </a:buClr>
              <a:buSzPts val="900"/>
              <a:buNone/>
              <a:defRPr sz="1600" b="1" i="0">
                <a:solidFill>
                  <a:schemeClr val="accent2"/>
                </a:solidFill>
                <a:latin typeface="Arial"/>
                <a:ea typeface="Arial"/>
                <a:cs typeface="Arial"/>
                <a:sym typeface="Arial"/>
              </a:defRPr>
            </a:lvl1pPr>
            <a:lvl2pPr marL="1219170" lvl="1" indent="-304792" algn="l">
              <a:lnSpc>
                <a:spcPct val="90000"/>
              </a:lnSpc>
              <a:spcBef>
                <a:spcPts val="5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60" name="Google Shape;60;p8"/>
          <p:cNvSpPr txBox="1">
            <a:spLocks noGrp="1"/>
          </p:cNvSpPr>
          <p:nvPr>
            <p:ph type="body" idx="3"/>
          </p:nvPr>
        </p:nvSpPr>
        <p:spPr>
          <a:xfrm>
            <a:off x="1681961" y="4848681"/>
            <a:ext cx="8852563" cy="329032"/>
          </a:xfrm>
          <a:prstGeom prst="rect">
            <a:avLst/>
          </a:prstGeom>
          <a:noFill/>
          <a:ln>
            <a:noFill/>
          </a:ln>
        </p:spPr>
        <p:txBody>
          <a:bodyPr spcFirstLastPara="1" wrap="square" lIns="91425" tIns="45700" rIns="91425" bIns="45700" anchor="t" anchorCtr="0">
            <a:noAutofit/>
          </a:bodyPr>
          <a:lstStyle>
            <a:lvl1pPr marL="609585" lvl="0" indent="-304792" algn="l">
              <a:lnSpc>
                <a:spcPct val="118333"/>
              </a:lnSpc>
              <a:spcBef>
                <a:spcPts val="1000"/>
              </a:spcBef>
              <a:spcAft>
                <a:spcPts val="0"/>
              </a:spcAft>
              <a:buClr>
                <a:schemeClr val="accent2"/>
              </a:buClr>
              <a:buSzPts val="900"/>
              <a:buNone/>
              <a:defRPr sz="1600" b="1" i="0">
                <a:solidFill>
                  <a:schemeClr val="accent2"/>
                </a:solidFill>
                <a:latin typeface="Arial"/>
                <a:ea typeface="Arial"/>
                <a:cs typeface="Arial"/>
                <a:sym typeface="Arial"/>
              </a:defRPr>
            </a:lvl1pPr>
            <a:lvl2pPr marL="1219170" lvl="1" indent="-304792" algn="l">
              <a:lnSpc>
                <a:spcPct val="90000"/>
              </a:lnSpc>
              <a:spcBef>
                <a:spcPts val="5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61" name="Google Shape;61;p8"/>
          <p:cNvSpPr txBox="1">
            <a:spLocks noGrp="1"/>
          </p:cNvSpPr>
          <p:nvPr>
            <p:ph type="body" idx="4"/>
          </p:nvPr>
        </p:nvSpPr>
        <p:spPr>
          <a:xfrm>
            <a:off x="1681961" y="2280921"/>
            <a:ext cx="8851900" cy="677576"/>
          </a:xfrm>
          <a:prstGeom prst="rect">
            <a:avLst/>
          </a:prstGeom>
          <a:noFill/>
          <a:ln>
            <a:noFill/>
          </a:ln>
        </p:spPr>
        <p:txBody>
          <a:bodyPr spcFirstLastPara="1" wrap="square" lIns="91425" tIns="45700" rIns="91425" bIns="45700" anchor="t" anchorCtr="0">
            <a:noAutofit/>
          </a:bodyPr>
          <a:lstStyle>
            <a:lvl1pPr marL="609585" lvl="0" indent="-304792" algn="l">
              <a:lnSpc>
                <a:spcPct val="136666"/>
              </a:lnSpc>
              <a:spcBef>
                <a:spcPts val="1000"/>
              </a:spcBef>
              <a:spcAft>
                <a:spcPts val="0"/>
              </a:spcAft>
              <a:buClr>
                <a:schemeClr val="dk1"/>
              </a:buClr>
              <a:buSzPts val="900"/>
              <a:buNone/>
              <a:defRPr sz="1600"/>
            </a:lvl1pPr>
            <a:lvl2pPr marL="1219170" lvl="1" indent="-304792" algn="l">
              <a:lnSpc>
                <a:spcPct val="90000"/>
              </a:lnSpc>
              <a:spcBef>
                <a:spcPts val="5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60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62" name="Google Shape;62;p8"/>
          <p:cNvSpPr txBox="1">
            <a:spLocks noGrp="1"/>
          </p:cNvSpPr>
          <p:nvPr>
            <p:ph type="body" idx="5"/>
          </p:nvPr>
        </p:nvSpPr>
        <p:spPr>
          <a:xfrm>
            <a:off x="1681961" y="3736624"/>
            <a:ext cx="8851900" cy="677576"/>
          </a:xfrm>
          <a:prstGeom prst="rect">
            <a:avLst/>
          </a:prstGeom>
          <a:noFill/>
          <a:ln>
            <a:noFill/>
          </a:ln>
        </p:spPr>
        <p:txBody>
          <a:bodyPr spcFirstLastPara="1" wrap="square" lIns="91425" tIns="45700" rIns="91425" bIns="45700" anchor="t" anchorCtr="0">
            <a:noAutofit/>
          </a:bodyPr>
          <a:lstStyle>
            <a:lvl1pPr marL="609585" lvl="0" indent="-304792" algn="l">
              <a:lnSpc>
                <a:spcPct val="136666"/>
              </a:lnSpc>
              <a:spcBef>
                <a:spcPts val="1000"/>
              </a:spcBef>
              <a:spcAft>
                <a:spcPts val="0"/>
              </a:spcAft>
              <a:buClr>
                <a:schemeClr val="dk1"/>
              </a:buClr>
              <a:buSzPts val="900"/>
              <a:buNone/>
              <a:defRPr sz="1600"/>
            </a:lvl1pPr>
            <a:lvl2pPr marL="1219170" lvl="1" indent="-304792" algn="l">
              <a:lnSpc>
                <a:spcPct val="90000"/>
              </a:lnSpc>
              <a:spcBef>
                <a:spcPts val="5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63" name="Google Shape;63;p8"/>
          <p:cNvSpPr txBox="1">
            <a:spLocks noGrp="1"/>
          </p:cNvSpPr>
          <p:nvPr>
            <p:ph type="body" idx="6"/>
          </p:nvPr>
        </p:nvSpPr>
        <p:spPr>
          <a:xfrm>
            <a:off x="1681961" y="5205736"/>
            <a:ext cx="8851900" cy="677576"/>
          </a:xfrm>
          <a:prstGeom prst="rect">
            <a:avLst/>
          </a:prstGeom>
          <a:noFill/>
          <a:ln>
            <a:noFill/>
          </a:ln>
        </p:spPr>
        <p:txBody>
          <a:bodyPr spcFirstLastPara="1" wrap="square" lIns="91425" tIns="45700" rIns="91425" bIns="45700" anchor="t" anchorCtr="0">
            <a:noAutofit/>
          </a:bodyPr>
          <a:lstStyle>
            <a:lvl1pPr marL="609585" lvl="0" indent="-304792" algn="l">
              <a:lnSpc>
                <a:spcPct val="136666"/>
              </a:lnSpc>
              <a:spcBef>
                <a:spcPts val="1000"/>
              </a:spcBef>
              <a:spcAft>
                <a:spcPts val="0"/>
              </a:spcAft>
              <a:buClr>
                <a:schemeClr val="dk1"/>
              </a:buClr>
              <a:buSzPts val="900"/>
              <a:buNone/>
              <a:defRPr sz="1600"/>
            </a:lvl1pPr>
            <a:lvl2pPr marL="1219170" lvl="1" indent="-304792" algn="l">
              <a:lnSpc>
                <a:spcPct val="90000"/>
              </a:lnSpc>
              <a:spcBef>
                <a:spcPts val="5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64" name="Google Shape;64;p8"/>
          <p:cNvSpPr txBox="1">
            <a:spLocks noGrp="1"/>
          </p:cNvSpPr>
          <p:nvPr>
            <p:ph type="ftr" idx="11"/>
          </p:nvPr>
        </p:nvSpPr>
        <p:spPr>
          <a:xfrm>
            <a:off x="7491867" y="6351113"/>
            <a:ext cx="4114800" cy="366183"/>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1219170">
              <a:buClr>
                <a:srgbClr val="000000"/>
              </a:buClr>
            </a:pPr>
            <a:endParaRPr lang="en-US" kern="0"/>
          </a:p>
        </p:txBody>
      </p:sp>
      <p:sp>
        <p:nvSpPr>
          <p:cNvPr id="65" name="Google Shape;65;p8"/>
          <p:cNvSpPr txBox="1">
            <a:spLocks noGrp="1"/>
          </p:cNvSpPr>
          <p:nvPr>
            <p:ph type="sldNum" idx="12"/>
          </p:nvPr>
        </p:nvSpPr>
        <p:spPr>
          <a:xfrm>
            <a:off x="11379199" y="6351113"/>
            <a:ext cx="544856" cy="3661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defTabSz="1219170">
              <a:buClr>
                <a:srgbClr val="000000"/>
              </a:buClr>
            </a:pPr>
            <a:r>
              <a:rPr lang="en-US" kern="0"/>
              <a:t>/   </a:t>
            </a:r>
            <a:fld id="{00000000-1234-1234-1234-123412341234}" type="slidenum">
              <a:rPr lang="en-US" kern="0" smtClean="0"/>
              <a:pPr defTabSz="1219170">
                <a:buClr>
                  <a:srgbClr val="000000"/>
                </a:buClr>
              </a:pPr>
              <a:t>‹#›</a:t>
            </a:fld>
            <a:endParaRPr kern="0"/>
          </a:p>
        </p:txBody>
      </p:sp>
    </p:spTree>
    <p:extLst>
      <p:ext uri="{BB962C8B-B14F-4D97-AF65-F5344CB8AC3E}">
        <p14:creationId xmlns:p14="http://schemas.microsoft.com/office/powerpoint/2010/main" val="1015102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 Column Content" preserve="1">
  <p:cSld name="2 Column Content">
    <p:spTree>
      <p:nvGrpSpPr>
        <p:cNvPr id="1" name="Shape 66"/>
        <p:cNvGrpSpPr/>
        <p:nvPr/>
      </p:nvGrpSpPr>
      <p:grpSpPr>
        <a:xfrm>
          <a:off x="0" y="0"/>
          <a:ext cx="0" cy="0"/>
          <a:chOff x="0" y="0"/>
          <a:chExt cx="0" cy="0"/>
        </a:xfrm>
      </p:grpSpPr>
      <p:sp>
        <p:nvSpPr>
          <p:cNvPr id="67" name="Google Shape;67;p9"/>
          <p:cNvSpPr txBox="1">
            <a:spLocks noGrp="1"/>
          </p:cNvSpPr>
          <p:nvPr>
            <p:ph type="body" idx="1"/>
          </p:nvPr>
        </p:nvSpPr>
        <p:spPr>
          <a:xfrm>
            <a:off x="838201" y="2050795"/>
            <a:ext cx="2775740" cy="329032"/>
          </a:xfrm>
          <a:prstGeom prst="rect">
            <a:avLst/>
          </a:prstGeom>
          <a:noFill/>
          <a:ln>
            <a:noFill/>
          </a:ln>
        </p:spPr>
        <p:txBody>
          <a:bodyPr spcFirstLastPara="1" wrap="square" lIns="91425" tIns="45700" rIns="91425" bIns="45700" anchor="t" anchorCtr="0">
            <a:noAutofit/>
          </a:bodyPr>
          <a:lstStyle>
            <a:lvl1pPr marL="609585" lvl="0" indent="-304792" algn="l">
              <a:lnSpc>
                <a:spcPct val="118333"/>
              </a:lnSpc>
              <a:spcBef>
                <a:spcPts val="1000"/>
              </a:spcBef>
              <a:spcAft>
                <a:spcPts val="0"/>
              </a:spcAft>
              <a:buClr>
                <a:schemeClr val="accent2"/>
              </a:buClr>
              <a:buSzPts val="900"/>
              <a:buNone/>
              <a:defRPr sz="1600" b="1" i="0">
                <a:solidFill>
                  <a:schemeClr val="accent2"/>
                </a:solidFill>
                <a:latin typeface="Arial"/>
                <a:ea typeface="Arial"/>
                <a:cs typeface="Arial"/>
                <a:sym typeface="Arial"/>
              </a:defRPr>
            </a:lvl1pPr>
            <a:lvl2pPr marL="1219170" lvl="1" indent="-304792" algn="l">
              <a:lnSpc>
                <a:spcPct val="90000"/>
              </a:lnSpc>
              <a:spcBef>
                <a:spcPts val="5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68" name="Google Shape;68;p9"/>
          <p:cNvSpPr txBox="1">
            <a:spLocks noGrp="1"/>
          </p:cNvSpPr>
          <p:nvPr>
            <p:ph type="title"/>
          </p:nvPr>
        </p:nvSpPr>
        <p:spPr>
          <a:xfrm>
            <a:off x="838200" y="725914"/>
            <a:ext cx="10515600" cy="62556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0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9"/>
          <p:cNvSpPr txBox="1">
            <a:spLocks noGrp="1"/>
          </p:cNvSpPr>
          <p:nvPr>
            <p:ph type="body" idx="2"/>
          </p:nvPr>
        </p:nvSpPr>
        <p:spPr>
          <a:xfrm>
            <a:off x="838200" y="2536824"/>
            <a:ext cx="4572000" cy="2877739"/>
          </a:xfrm>
          <a:prstGeom prst="rect">
            <a:avLst/>
          </a:prstGeom>
          <a:noFill/>
          <a:ln>
            <a:noFill/>
          </a:ln>
        </p:spPr>
        <p:txBody>
          <a:bodyPr spcFirstLastPara="1" wrap="square" lIns="91425" tIns="45700" rIns="91425" bIns="45700" anchor="t" anchorCtr="0">
            <a:noAutofit/>
          </a:bodyPr>
          <a:lstStyle>
            <a:lvl1pPr marL="609585" lvl="0" indent="-304792" algn="l">
              <a:lnSpc>
                <a:spcPct val="136666"/>
              </a:lnSpc>
              <a:spcBef>
                <a:spcPts val="1000"/>
              </a:spcBef>
              <a:spcAft>
                <a:spcPts val="0"/>
              </a:spcAft>
              <a:buClr>
                <a:schemeClr val="dk1"/>
              </a:buClr>
              <a:buSzPts val="900"/>
              <a:buNone/>
              <a:defRPr sz="1600"/>
            </a:lvl1pPr>
            <a:lvl2pPr marL="1219170" lvl="1" indent="-304792" algn="l">
              <a:lnSpc>
                <a:spcPct val="90000"/>
              </a:lnSpc>
              <a:spcBef>
                <a:spcPts val="5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70" name="Google Shape;70;p9"/>
          <p:cNvSpPr txBox="1">
            <a:spLocks noGrp="1"/>
          </p:cNvSpPr>
          <p:nvPr>
            <p:ph type="body" idx="3"/>
          </p:nvPr>
        </p:nvSpPr>
        <p:spPr>
          <a:xfrm>
            <a:off x="6781801" y="2050795"/>
            <a:ext cx="2775740" cy="329032"/>
          </a:xfrm>
          <a:prstGeom prst="rect">
            <a:avLst/>
          </a:prstGeom>
          <a:noFill/>
          <a:ln>
            <a:noFill/>
          </a:ln>
        </p:spPr>
        <p:txBody>
          <a:bodyPr spcFirstLastPara="1" wrap="square" lIns="91425" tIns="45700" rIns="91425" bIns="45700" anchor="t" anchorCtr="0">
            <a:noAutofit/>
          </a:bodyPr>
          <a:lstStyle>
            <a:lvl1pPr marL="609585" lvl="0" indent="-304792" algn="l">
              <a:lnSpc>
                <a:spcPct val="118333"/>
              </a:lnSpc>
              <a:spcBef>
                <a:spcPts val="1000"/>
              </a:spcBef>
              <a:spcAft>
                <a:spcPts val="0"/>
              </a:spcAft>
              <a:buClr>
                <a:schemeClr val="accent2"/>
              </a:buClr>
              <a:buSzPts val="900"/>
              <a:buNone/>
              <a:defRPr sz="1600" b="1" i="0">
                <a:solidFill>
                  <a:schemeClr val="accent2"/>
                </a:solidFill>
                <a:latin typeface="Arial"/>
                <a:ea typeface="Arial"/>
                <a:cs typeface="Arial"/>
                <a:sym typeface="Arial"/>
              </a:defRPr>
            </a:lvl1pPr>
            <a:lvl2pPr marL="1219170" lvl="1" indent="-304792" algn="l">
              <a:lnSpc>
                <a:spcPct val="90000"/>
              </a:lnSpc>
              <a:spcBef>
                <a:spcPts val="5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71" name="Google Shape;71;p9"/>
          <p:cNvSpPr txBox="1">
            <a:spLocks noGrp="1"/>
          </p:cNvSpPr>
          <p:nvPr>
            <p:ph type="body" idx="4"/>
          </p:nvPr>
        </p:nvSpPr>
        <p:spPr>
          <a:xfrm>
            <a:off x="6781800" y="2536824"/>
            <a:ext cx="4572000" cy="2877739"/>
          </a:xfrm>
          <a:prstGeom prst="rect">
            <a:avLst/>
          </a:prstGeom>
          <a:noFill/>
          <a:ln>
            <a:noFill/>
          </a:ln>
        </p:spPr>
        <p:txBody>
          <a:bodyPr spcFirstLastPara="1" wrap="square" lIns="91425" tIns="45700" rIns="91425" bIns="45700" anchor="t" anchorCtr="0">
            <a:noAutofit/>
          </a:bodyPr>
          <a:lstStyle>
            <a:lvl1pPr marL="609585" lvl="0" indent="-304792" algn="l">
              <a:lnSpc>
                <a:spcPct val="136666"/>
              </a:lnSpc>
              <a:spcBef>
                <a:spcPts val="1000"/>
              </a:spcBef>
              <a:spcAft>
                <a:spcPts val="0"/>
              </a:spcAft>
              <a:buClr>
                <a:schemeClr val="dk1"/>
              </a:buClr>
              <a:buSzPts val="900"/>
              <a:buNone/>
              <a:defRPr sz="1600"/>
            </a:lvl1pPr>
            <a:lvl2pPr marL="1219170" lvl="1" indent="-304792" algn="l">
              <a:lnSpc>
                <a:spcPct val="90000"/>
              </a:lnSpc>
              <a:spcBef>
                <a:spcPts val="5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cxnSp>
        <p:nvCxnSpPr>
          <p:cNvPr id="72" name="Google Shape;72;p9"/>
          <p:cNvCxnSpPr/>
          <p:nvPr/>
        </p:nvCxnSpPr>
        <p:spPr>
          <a:xfrm rot="-5400000">
            <a:off x="4754881" y="3962247"/>
            <a:ext cx="2682240" cy="0"/>
          </a:xfrm>
          <a:prstGeom prst="straightConnector1">
            <a:avLst/>
          </a:prstGeom>
          <a:noFill/>
          <a:ln w="12700" cap="flat" cmpd="sng">
            <a:solidFill>
              <a:schemeClr val="accent2"/>
            </a:solidFill>
            <a:prstDash val="solid"/>
            <a:miter lim="800000"/>
            <a:headEnd type="none" w="sm" len="sm"/>
            <a:tailEnd type="none" w="sm" len="sm"/>
          </a:ln>
        </p:spPr>
      </p:cxnSp>
      <p:sp>
        <p:nvSpPr>
          <p:cNvPr id="73" name="Google Shape;73;p9"/>
          <p:cNvSpPr txBox="1">
            <a:spLocks noGrp="1"/>
          </p:cNvSpPr>
          <p:nvPr>
            <p:ph type="ftr" idx="11"/>
          </p:nvPr>
        </p:nvSpPr>
        <p:spPr>
          <a:xfrm>
            <a:off x="7491867" y="6351113"/>
            <a:ext cx="4114800" cy="366183"/>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1219170">
              <a:buClr>
                <a:srgbClr val="000000"/>
              </a:buClr>
            </a:pPr>
            <a:endParaRPr lang="en-US" kern="0"/>
          </a:p>
        </p:txBody>
      </p:sp>
      <p:sp>
        <p:nvSpPr>
          <p:cNvPr id="74" name="Google Shape;74;p9"/>
          <p:cNvSpPr txBox="1">
            <a:spLocks noGrp="1"/>
          </p:cNvSpPr>
          <p:nvPr>
            <p:ph type="sldNum" idx="12"/>
          </p:nvPr>
        </p:nvSpPr>
        <p:spPr>
          <a:xfrm>
            <a:off x="11379199" y="6351113"/>
            <a:ext cx="544856" cy="3661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defTabSz="1219170">
              <a:buClr>
                <a:srgbClr val="000000"/>
              </a:buClr>
            </a:pPr>
            <a:r>
              <a:rPr lang="en-US" kern="0"/>
              <a:t>/   </a:t>
            </a:r>
            <a:fld id="{00000000-1234-1234-1234-123412341234}" type="slidenum">
              <a:rPr lang="en-US" kern="0" smtClean="0"/>
              <a:pPr defTabSz="1219170">
                <a:buClr>
                  <a:srgbClr val="000000"/>
                </a:buClr>
              </a:pPr>
              <a:t>‹#›</a:t>
            </a:fld>
            <a:endParaRPr kern="0"/>
          </a:p>
        </p:txBody>
      </p:sp>
    </p:spTree>
    <p:extLst>
      <p:ext uri="{BB962C8B-B14F-4D97-AF65-F5344CB8AC3E}">
        <p14:creationId xmlns:p14="http://schemas.microsoft.com/office/powerpoint/2010/main" val="1465034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Column Content" preserve="1">
  <p:cSld name="3 Column Content">
    <p:spTree>
      <p:nvGrpSpPr>
        <p:cNvPr id="1" name="Shape 75"/>
        <p:cNvGrpSpPr/>
        <p:nvPr/>
      </p:nvGrpSpPr>
      <p:grpSpPr>
        <a:xfrm>
          <a:off x="0" y="0"/>
          <a:ext cx="0" cy="0"/>
          <a:chOff x="0" y="0"/>
          <a:chExt cx="0" cy="0"/>
        </a:xfrm>
      </p:grpSpPr>
      <p:sp>
        <p:nvSpPr>
          <p:cNvPr id="76" name="Google Shape;76;p10"/>
          <p:cNvSpPr txBox="1">
            <a:spLocks noGrp="1"/>
          </p:cNvSpPr>
          <p:nvPr>
            <p:ph type="body" idx="1"/>
          </p:nvPr>
        </p:nvSpPr>
        <p:spPr>
          <a:xfrm>
            <a:off x="838201" y="2050795"/>
            <a:ext cx="2775740" cy="329032"/>
          </a:xfrm>
          <a:prstGeom prst="rect">
            <a:avLst/>
          </a:prstGeom>
          <a:noFill/>
          <a:ln>
            <a:noFill/>
          </a:ln>
        </p:spPr>
        <p:txBody>
          <a:bodyPr spcFirstLastPara="1" wrap="square" lIns="91425" tIns="45700" rIns="91425" bIns="45700" anchor="t" anchorCtr="0">
            <a:noAutofit/>
          </a:bodyPr>
          <a:lstStyle>
            <a:lvl1pPr marL="609585" lvl="0" indent="-304792" algn="ctr">
              <a:lnSpc>
                <a:spcPct val="118333"/>
              </a:lnSpc>
              <a:spcBef>
                <a:spcPts val="1000"/>
              </a:spcBef>
              <a:spcAft>
                <a:spcPts val="0"/>
              </a:spcAft>
              <a:buClr>
                <a:schemeClr val="accent2"/>
              </a:buClr>
              <a:buSzPts val="900"/>
              <a:buNone/>
              <a:defRPr sz="1600" b="1" i="0">
                <a:solidFill>
                  <a:schemeClr val="accent2"/>
                </a:solidFill>
                <a:latin typeface="Arial"/>
                <a:ea typeface="Arial"/>
                <a:cs typeface="Arial"/>
                <a:sym typeface="Arial"/>
              </a:defRPr>
            </a:lvl1pPr>
            <a:lvl2pPr marL="1219170" lvl="1" indent="-304792" algn="l">
              <a:lnSpc>
                <a:spcPct val="90000"/>
              </a:lnSpc>
              <a:spcBef>
                <a:spcPts val="5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77" name="Google Shape;77;p10"/>
          <p:cNvSpPr txBox="1">
            <a:spLocks noGrp="1"/>
          </p:cNvSpPr>
          <p:nvPr>
            <p:ph type="title"/>
          </p:nvPr>
        </p:nvSpPr>
        <p:spPr>
          <a:xfrm>
            <a:off x="838200" y="725914"/>
            <a:ext cx="10515600" cy="62556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0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0"/>
          <p:cNvSpPr txBox="1">
            <a:spLocks noGrp="1"/>
          </p:cNvSpPr>
          <p:nvPr>
            <p:ph type="body" idx="2"/>
          </p:nvPr>
        </p:nvSpPr>
        <p:spPr>
          <a:xfrm>
            <a:off x="838201" y="2536824"/>
            <a:ext cx="2775740" cy="2877739"/>
          </a:xfrm>
          <a:prstGeom prst="rect">
            <a:avLst/>
          </a:prstGeom>
          <a:noFill/>
          <a:ln>
            <a:noFill/>
          </a:ln>
        </p:spPr>
        <p:txBody>
          <a:bodyPr spcFirstLastPara="1" wrap="square" lIns="91425" tIns="45700" rIns="91425" bIns="45700" anchor="t" anchorCtr="0">
            <a:noAutofit/>
          </a:bodyPr>
          <a:lstStyle>
            <a:lvl1pPr marL="609585" lvl="0" indent="-304792" algn="ctr">
              <a:lnSpc>
                <a:spcPct val="136666"/>
              </a:lnSpc>
              <a:spcBef>
                <a:spcPts val="1000"/>
              </a:spcBef>
              <a:spcAft>
                <a:spcPts val="0"/>
              </a:spcAft>
              <a:buClr>
                <a:schemeClr val="dk1"/>
              </a:buClr>
              <a:buSzPts val="900"/>
              <a:buNone/>
              <a:defRPr sz="1600"/>
            </a:lvl1pPr>
            <a:lvl2pPr marL="1219170" lvl="1" indent="-304792" algn="l">
              <a:lnSpc>
                <a:spcPct val="90000"/>
              </a:lnSpc>
              <a:spcBef>
                <a:spcPts val="5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79" name="Google Shape;79;p10"/>
          <p:cNvSpPr txBox="1">
            <a:spLocks noGrp="1"/>
          </p:cNvSpPr>
          <p:nvPr>
            <p:ph type="body" idx="3"/>
          </p:nvPr>
        </p:nvSpPr>
        <p:spPr>
          <a:xfrm>
            <a:off x="4720371" y="2536824"/>
            <a:ext cx="2775740" cy="2877739"/>
          </a:xfrm>
          <a:prstGeom prst="rect">
            <a:avLst/>
          </a:prstGeom>
          <a:noFill/>
          <a:ln>
            <a:noFill/>
          </a:ln>
        </p:spPr>
        <p:txBody>
          <a:bodyPr spcFirstLastPara="1" wrap="square" lIns="91425" tIns="45700" rIns="91425" bIns="45700" anchor="t" anchorCtr="0">
            <a:noAutofit/>
          </a:bodyPr>
          <a:lstStyle>
            <a:lvl1pPr marL="609585" lvl="0" indent="-304792" algn="ctr">
              <a:lnSpc>
                <a:spcPct val="136666"/>
              </a:lnSpc>
              <a:spcBef>
                <a:spcPts val="1000"/>
              </a:spcBef>
              <a:spcAft>
                <a:spcPts val="0"/>
              </a:spcAft>
              <a:buClr>
                <a:schemeClr val="dk1"/>
              </a:buClr>
              <a:buSzPts val="900"/>
              <a:buNone/>
              <a:defRPr sz="1600"/>
            </a:lvl1pPr>
            <a:lvl2pPr marL="1219170" lvl="1" indent="-304792" algn="l">
              <a:lnSpc>
                <a:spcPct val="90000"/>
              </a:lnSpc>
              <a:spcBef>
                <a:spcPts val="5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80" name="Google Shape;80;p10"/>
          <p:cNvSpPr txBox="1">
            <a:spLocks noGrp="1"/>
          </p:cNvSpPr>
          <p:nvPr>
            <p:ph type="body" idx="4"/>
          </p:nvPr>
        </p:nvSpPr>
        <p:spPr>
          <a:xfrm>
            <a:off x="8608767" y="2536824"/>
            <a:ext cx="2775740" cy="2877739"/>
          </a:xfrm>
          <a:prstGeom prst="rect">
            <a:avLst/>
          </a:prstGeom>
          <a:noFill/>
          <a:ln>
            <a:noFill/>
          </a:ln>
        </p:spPr>
        <p:txBody>
          <a:bodyPr spcFirstLastPara="1" wrap="square" lIns="91425" tIns="45700" rIns="91425" bIns="45700" anchor="t" anchorCtr="0">
            <a:noAutofit/>
          </a:bodyPr>
          <a:lstStyle>
            <a:lvl1pPr marL="609585" lvl="0" indent="-304792" algn="ctr">
              <a:lnSpc>
                <a:spcPct val="136666"/>
              </a:lnSpc>
              <a:spcBef>
                <a:spcPts val="1000"/>
              </a:spcBef>
              <a:spcAft>
                <a:spcPts val="0"/>
              </a:spcAft>
              <a:buClr>
                <a:schemeClr val="dk1"/>
              </a:buClr>
              <a:buSzPts val="900"/>
              <a:buNone/>
              <a:defRPr sz="1600"/>
            </a:lvl1pPr>
            <a:lvl2pPr marL="1219170" lvl="1" indent="-304792" algn="l">
              <a:lnSpc>
                <a:spcPct val="90000"/>
              </a:lnSpc>
              <a:spcBef>
                <a:spcPts val="5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81" name="Google Shape;81;p10"/>
          <p:cNvSpPr txBox="1">
            <a:spLocks noGrp="1"/>
          </p:cNvSpPr>
          <p:nvPr>
            <p:ph type="body" idx="5"/>
          </p:nvPr>
        </p:nvSpPr>
        <p:spPr>
          <a:xfrm>
            <a:off x="4708130" y="2050795"/>
            <a:ext cx="2775740" cy="329032"/>
          </a:xfrm>
          <a:prstGeom prst="rect">
            <a:avLst/>
          </a:prstGeom>
          <a:noFill/>
          <a:ln>
            <a:noFill/>
          </a:ln>
        </p:spPr>
        <p:txBody>
          <a:bodyPr spcFirstLastPara="1" wrap="square" lIns="91425" tIns="45700" rIns="91425" bIns="45700" anchor="t" anchorCtr="0">
            <a:noAutofit/>
          </a:bodyPr>
          <a:lstStyle>
            <a:lvl1pPr marL="609585" lvl="0" indent="-304792" algn="ctr">
              <a:lnSpc>
                <a:spcPct val="118333"/>
              </a:lnSpc>
              <a:spcBef>
                <a:spcPts val="1000"/>
              </a:spcBef>
              <a:spcAft>
                <a:spcPts val="0"/>
              </a:spcAft>
              <a:buClr>
                <a:schemeClr val="accent2"/>
              </a:buClr>
              <a:buSzPts val="900"/>
              <a:buNone/>
              <a:defRPr sz="1600" b="1" i="0">
                <a:solidFill>
                  <a:schemeClr val="accent2"/>
                </a:solidFill>
                <a:latin typeface="Arial"/>
                <a:ea typeface="Arial"/>
                <a:cs typeface="Arial"/>
                <a:sym typeface="Arial"/>
              </a:defRPr>
            </a:lvl1pPr>
            <a:lvl2pPr marL="1219170" lvl="1" indent="-304792" algn="l">
              <a:lnSpc>
                <a:spcPct val="90000"/>
              </a:lnSpc>
              <a:spcBef>
                <a:spcPts val="5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82" name="Google Shape;82;p10"/>
          <p:cNvSpPr txBox="1">
            <a:spLocks noGrp="1"/>
          </p:cNvSpPr>
          <p:nvPr>
            <p:ph type="body" idx="6"/>
          </p:nvPr>
        </p:nvSpPr>
        <p:spPr>
          <a:xfrm>
            <a:off x="8578059" y="2050795"/>
            <a:ext cx="2775740" cy="329032"/>
          </a:xfrm>
          <a:prstGeom prst="rect">
            <a:avLst/>
          </a:prstGeom>
          <a:noFill/>
          <a:ln>
            <a:noFill/>
          </a:ln>
        </p:spPr>
        <p:txBody>
          <a:bodyPr spcFirstLastPara="1" wrap="square" lIns="91425" tIns="45700" rIns="91425" bIns="45700" anchor="t" anchorCtr="0">
            <a:noAutofit/>
          </a:bodyPr>
          <a:lstStyle>
            <a:lvl1pPr marL="609585" lvl="0" indent="-304792" algn="ctr">
              <a:lnSpc>
                <a:spcPct val="118333"/>
              </a:lnSpc>
              <a:spcBef>
                <a:spcPts val="1000"/>
              </a:spcBef>
              <a:spcAft>
                <a:spcPts val="0"/>
              </a:spcAft>
              <a:buClr>
                <a:schemeClr val="accent2"/>
              </a:buClr>
              <a:buSzPts val="900"/>
              <a:buNone/>
              <a:defRPr sz="1600" b="1" i="0">
                <a:solidFill>
                  <a:schemeClr val="accent2"/>
                </a:solidFill>
                <a:latin typeface="Arial"/>
                <a:ea typeface="Arial"/>
                <a:cs typeface="Arial"/>
                <a:sym typeface="Arial"/>
              </a:defRPr>
            </a:lvl1pPr>
            <a:lvl2pPr marL="1219170" lvl="1" indent="-304792" algn="l">
              <a:lnSpc>
                <a:spcPct val="90000"/>
              </a:lnSpc>
              <a:spcBef>
                <a:spcPts val="500"/>
              </a:spcBef>
              <a:spcAft>
                <a:spcPts val="0"/>
              </a:spcAft>
              <a:buClr>
                <a:schemeClr val="dk1"/>
              </a:buClr>
              <a:buSzPts val="1350"/>
              <a:buNone/>
              <a:defRPr/>
            </a:lvl2pPr>
            <a:lvl3pPr marL="1828754" lvl="2" indent="-304792" algn="l">
              <a:lnSpc>
                <a:spcPct val="90000"/>
              </a:lnSpc>
              <a:spcBef>
                <a:spcPts val="500"/>
              </a:spcBef>
              <a:spcAft>
                <a:spcPts val="0"/>
              </a:spcAft>
              <a:buClr>
                <a:schemeClr val="dk1"/>
              </a:buClr>
              <a:buSzPts val="1350"/>
              <a:buNone/>
              <a:defRPr/>
            </a:lvl3pPr>
            <a:lvl4pPr marL="2438339" lvl="3" indent="-304792" algn="l">
              <a:lnSpc>
                <a:spcPct val="90000"/>
              </a:lnSpc>
              <a:spcBef>
                <a:spcPts val="500"/>
              </a:spcBef>
              <a:spcAft>
                <a:spcPts val="0"/>
              </a:spcAft>
              <a:buClr>
                <a:schemeClr val="dk1"/>
              </a:buClr>
              <a:buSzPts val="1350"/>
              <a:buNone/>
              <a:defRPr/>
            </a:lvl4pPr>
            <a:lvl5pPr marL="3047924" lvl="4" indent="-304792" algn="l">
              <a:lnSpc>
                <a:spcPct val="90000"/>
              </a:lnSpc>
              <a:spcBef>
                <a:spcPts val="500"/>
              </a:spcBef>
              <a:spcAft>
                <a:spcPts val="0"/>
              </a:spcAft>
              <a:buClr>
                <a:schemeClr val="dk1"/>
              </a:buClr>
              <a:buSzPts val="1350"/>
              <a:buNone/>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cxnSp>
        <p:nvCxnSpPr>
          <p:cNvPr id="83" name="Google Shape;83;p10"/>
          <p:cNvCxnSpPr/>
          <p:nvPr/>
        </p:nvCxnSpPr>
        <p:spPr>
          <a:xfrm rot="-5400000">
            <a:off x="2811780" y="3974947"/>
            <a:ext cx="2682240" cy="0"/>
          </a:xfrm>
          <a:prstGeom prst="straightConnector1">
            <a:avLst/>
          </a:prstGeom>
          <a:noFill/>
          <a:ln w="12700" cap="flat" cmpd="sng">
            <a:solidFill>
              <a:schemeClr val="accent2"/>
            </a:solidFill>
            <a:prstDash val="solid"/>
            <a:miter lim="800000"/>
            <a:headEnd type="none" w="sm" len="sm"/>
            <a:tailEnd type="none" w="sm" len="sm"/>
          </a:ln>
        </p:spPr>
      </p:cxnSp>
      <p:cxnSp>
        <p:nvCxnSpPr>
          <p:cNvPr id="84" name="Google Shape;84;p10"/>
          <p:cNvCxnSpPr/>
          <p:nvPr/>
        </p:nvCxnSpPr>
        <p:spPr>
          <a:xfrm rot="-5400000">
            <a:off x="6697980" y="3974947"/>
            <a:ext cx="2682240" cy="0"/>
          </a:xfrm>
          <a:prstGeom prst="straightConnector1">
            <a:avLst/>
          </a:prstGeom>
          <a:noFill/>
          <a:ln w="12700" cap="flat" cmpd="sng">
            <a:solidFill>
              <a:schemeClr val="accent2"/>
            </a:solidFill>
            <a:prstDash val="solid"/>
            <a:miter lim="800000"/>
            <a:headEnd type="none" w="sm" len="sm"/>
            <a:tailEnd type="none" w="sm" len="sm"/>
          </a:ln>
        </p:spPr>
      </p:cxnSp>
      <p:sp>
        <p:nvSpPr>
          <p:cNvPr id="85" name="Google Shape;85;p10"/>
          <p:cNvSpPr txBox="1">
            <a:spLocks noGrp="1"/>
          </p:cNvSpPr>
          <p:nvPr>
            <p:ph type="ftr" idx="11"/>
          </p:nvPr>
        </p:nvSpPr>
        <p:spPr>
          <a:xfrm>
            <a:off x="7491867" y="6351113"/>
            <a:ext cx="4114800" cy="366183"/>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1219170">
              <a:buClr>
                <a:srgbClr val="000000"/>
              </a:buClr>
            </a:pPr>
            <a:endParaRPr lang="en-US" kern="0"/>
          </a:p>
        </p:txBody>
      </p:sp>
      <p:sp>
        <p:nvSpPr>
          <p:cNvPr id="86" name="Google Shape;86;p10"/>
          <p:cNvSpPr txBox="1">
            <a:spLocks noGrp="1"/>
          </p:cNvSpPr>
          <p:nvPr>
            <p:ph type="sldNum" idx="12"/>
          </p:nvPr>
        </p:nvSpPr>
        <p:spPr>
          <a:xfrm>
            <a:off x="11379199" y="6351113"/>
            <a:ext cx="544856" cy="36618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defTabSz="1219170">
              <a:buClr>
                <a:srgbClr val="000000"/>
              </a:buClr>
            </a:pPr>
            <a:r>
              <a:rPr lang="en-US" kern="0"/>
              <a:t>/   </a:t>
            </a:r>
            <a:fld id="{00000000-1234-1234-1234-123412341234}" type="slidenum">
              <a:rPr lang="en-US" kern="0" smtClean="0"/>
              <a:pPr defTabSz="1219170">
                <a:buClr>
                  <a:srgbClr val="000000"/>
                </a:buClr>
              </a:pPr>
              <a:t>‹#›</a:t>
            </a:fld>
            <a:endParaRPr kern="0"/>
          </a:p>
        </p:txBody>
      </p:sp>
    </p:spTree>
    <p:extLst>
      <p:ext uri="{BB962C8B-B14F-4D97-AF65-F5344CB8AC3E}">
        <p14:creationId xmlns:p14="http://schemas.microsoft.com/office/powerpoint/2010/main" val="889477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199" y="896279"/>
            <a:ext cx="10515600" cy="625567"/>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dk1"/>
              </a:buClr>
              <a:buSzPts val="4000"/>
              <a:buFont typeface="Arial"/>
              <a:buNone/>
              <a:defRPr sz="40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2232594"/>
            <a:ext cx="10515600" cy="362486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Arial"/>
              <a:buNone/>
              <a:defRPr sz="1400" b="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90000"/>
              </a:lnSpc>
              <a:spcBef>
                <a:spcPts val="375"/>
              </a:spcBef>
              <a:spcAft>
                <a:spcPts val="0"/>
              </a:spcAft>
              <a:buClr>
                <a:schemeClr val="dk1"/>
              </a:buClr>
              <a:buSzPts val="900"/>
              <a:buFont typeface="Arial"/>
              <a:buNone/>
              <a:defRPr sz="1200" b="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90000"/>
              </a:lnSpc>
              <a:spcBef>
                <a:spcPts val="375"/>
              </a:spcBef>
              <a:spcAft>
                <a:spcPts val="0"/>
              </a:spcAft>
              <a:buClr>
                <a:schemeClr val="dk1"/>
              </a:buClr>
              <a:buSzPts val="900"/>
              <a:buFont typeface="Arial"/>
              <a:buNone/>
              <a:defRPr sz="1200" b="0" i="0" u="none" strike="noStrike" cap="none">
                <a:solidFill>
                  <a:schemeClr val="dk1"/>
                </a:solidFill>
                <a:latin typeface="Source Sans Pro Light"/>
                <a:ea typeface="Source Sans Pro Light"/>
                <a:cs typeface="Source Sans Pro Light"/>
                <a:sym typeface="Source Sans Pro Light"/>
              </a:defRPr>
            </a:lvl3pPr>
            <a:lvl4pPr marL="1828800" marR="0" lvl="3" indent="-228600" algn="l" rtl="0">
              <a:lnSpc>
                <a:spcPct val="90000"/>
              </a:lnSpc>
              <a:spcBef>
                <a:spcPts val="375"/>
              </a:spcBef>
              <a:spcAft>
                <a:spcPts val="0"/>
              </a:spcAft>
              <a:buClr>
                <a:schemeClr val="dk1"/>
              </a:buClr>
              <a:buSzPts val="750"/>
              <a:buFont typeface="Arial"/>
              <a:buNone/>
              <a:defRPr sz="1000" b="0" i="0" u="none" strike="noStrike" cap="none">
                <a:solidFill>
                  <a:schemeClr val="dk1"/>
                </a:solidFill>
                <a:latin typeface="Source Sans Pro Light"/>
                <a:ea typeface="Source Sans Pro Light"/>
                <a:cs typeface="Source Sans Pro Light"/>
                <a:sym typeface="Source Sans Pro Light"/>
              </a:defRPr>
            </a:lvl4pPr>
            <a:lvl5pPr marL="2286000" marR="0" lvl="4" indent="-228600" algn="l" rtl="0">
              <a:lnSpc>
                <a:spcPct val="90000"/>
              </a:lnSpc>
              <a:spcBef>
                <a:spcPts val="375"/>
              </a:spcBef>
              <a:spcAft>
                <a:spcPts val="0"/>
              </a:spcAft>
              <a:buClr>
                <a:schemeClr val="dk1"/>
              </a:buClr>
              <a:buSzPts val="600"/>
              <a:buFont typeface="Arial"/>
              <a:buNone/>
              <a:defRPr sz="800" b="0" i="0" u="none" strike="noStrike" cap="none">
                <a:solidFill>
                  <a:schemeClr val="dk1"/>
                </a:solidFill>
                <a:latin typeface="Source Sans Pro"/>
                <a:ea typeface="Source Sans Pro"/>
                <a:cs typeface="Source Sans Pro"/>
                <a:sym typeface="Source Sans Pro"/>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cxnSp>
        <p:nvCxnSpPr>
          <p:cNvPr id="12" name="Google Shape;12;p1"/>
          <p:cNvCxnSpPr/>
          <p:nvPr/>
        </p:nvCxnSpPr>
        <p:spPr>
          <a:xfrm>
            <a:off x="403413" y="6287377"/>
            <a:ext cx="11385177" cy="0"/>
          </a:xfrm>
          <a:prstGeom prst="straightConnector1">
            <a:avLst/>
          </a:prstGeom>
          <a:noFill/>
          <a:ln w="9525" cap="flat" cmpd="sng">
            <a:solidFill>
              <a:srgbClr val="AEABAB"/>
            </a:solidFill>
            <a:prstDash val="solid"/>
            <a:miter lim="800000"/>
            <a:headEnd type="none" w="sm" len="sm"/>
            <a:tailEnd type="none" w="sm" len="sm"/>
          </a:ln>
        </p:spPr>
      </p:cxnSp>
      <p:pic>
        <p:nvPicPr>
          <p:cNvPr id="13" name="Google Shape;13;p1"/>
          <p:cNvPicPr preferRelativeResize="0"/>
          <p:nvPr/>
        </p:nvPicPr>
        <p:blipFill rotWithShape="1">
          <a:blip r:embed="rId24">
            <a:alphaModFix/>
          </a:blip>
          <a:srcRect/>
          <a:stretch/>
        </p:blipFill>
        <p:spPr>
          <a:xfrm>
            <a:off x="266635" y="6250247"/>
            <a:ext cx="1789432" cy="657016"/>
          </a:xfrm>
          <a:prstGeom prst="rect">
            <a:avLst/>
          </a:prstGeom>
          <a:noFill/>
          <a:ln>
            <a:noFill/>
          </a:ln>
        </p:spPr>
      </p:pic>
      <p:sp>
        <p:nvSpPr>
          <p:cNvPr id="14" name="Google Shape;14;p1"/>
          <p:cNvSpPr/>
          <p:nvPr/>
        </p:nvSpPr>
        <p:spPr>
          <a:xfrm>
            <a:off x="-1" y="0"/>
            <a:ext cx="12192000" cy="185531"/>
          </a:xfrm>
          <a:prstGeom prst="rect">
            <a:avLst/>
          </a:prstGeom>
          <a:solidFill>
            <a:srgbClr val="BD8B13"/>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5" name="Google Shape;15;p1"/>
          <p:cNvSpPr txBox="1">
            <a:spLocks noGrp="1"/>
          </p:cNvSpPr>
          <p:nvPr>
            <p:ph type="ftr" idx="11"/>
          </p:nvPr>
        </p:nvSpPr>
        <p:spPr>
          <a:xfrm>
            <a:off x="7491867" y="6351113"/>
            <a:ext cx="4114800" cy="366183"/>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33" b="0" i="0" u="none" strike="noStrike" cap="none">
                <a:solidFill>
                  <a:srgbClr val="89928D"/>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defTabSz="1219170">
              <a:buClr>
                <a:srgbClr val="000000"/>
              </a:buClr>
            </a:pPr>
            <a:endParaRPr lang="en-US" kern="0"/>
          </a:p>
        </p:txBody>
      </p:sp>
      <p:sp>
        <p:nvSpPr>
          <p:cNvPr id="16" name="Google Shape;16;p1"/>
          <p:cNvSpPr txBox="1">
            <a:spLocks noGrp="1"/>
          </p:cNvSpPr>
          <p:nvPr>
            <p:ph type="sldNum" idx="12"/>
          </p:nvPr>
        </p:nvSpPr>
        <p:spPr>
          <a:xfrm>
            <a:off x="11379199" y="6351113"/>
            <a:ext cx="544856" cy="366183"/>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33" b="0" i="0" u="none" strike="noStrike" cap="none">
                <a:solidFill>
                  <a:srgbClr val="AEABAB"/>
                </a:solidFill>
                <a:latin typeface="Source Sans Pro"/>
                <a:ea typeface="Source Sans Pro"/>
                <a:cs typeface="Source Sans Pro"/>
                <a:sym typeface="Source Sans Pro"/>
              </a:defRPr>
            </a:lvl1pPr>
            <a:lvl2pPr marL="0" marR="0" lvl="1" indent="0" algn="r" rtl="0">
              <a:spcBef>
                <a:spcPts val="0"/>
              </a:spcBef>
              <a:buNone/>
              <a:defRPr sz="933" b="0" i="0" u="none" strike="noStrike" cap="none">
                <a:solidFill>
                  <a:srgbClr val="AEABAB"/>
                </a:solidFill>
                <a:latin typeface="Source Sans Pro"/>
                <a:ea typeface="Source Sans Pro"/>
                <a:cs typeface="Source Sans Pro"/>
                <a:sym typeface="Source Sans Pro"/>
              </a:defRPr>
            </a:lvl2pPr>
            <a:lvl3pPr marL="0" marR="0" lvl="2" indent="0" algn="r" rtl="0">
              <a:spcBef>
                <a:spcPts val="0"/>
              </a:spcBef>
              <a:buNone/>
              <a:defRPr sz="933" b="0" i="0" u="none" strike="noStrike" cap="none">
                <a:solidFill>
                  <a:srgbClr val="AEABAB"/>
                </a:solidFill>
                <a:latin typeface="Source Sans Pro"/>
                <a:ea typeface="Source Sans Pro"/>
                <a:cs typeface="Source Sans Pro"/>
                <a:sym typeface="Source Sans Pro"/>
              </a:defRPr>
            </a:lvl3pPr>
            <a:lvl4pPr marL="0" marR="0" lvl="3" indent="0" algn="r" rtl="0">
              <a:spcBef>
                <a:spcPts val="0"/>
              </a:spcBef>
              <a:buNone/>
              <a:defRPr sz="933" b="0" i="0" u="none" strike="noStrike" cap="none">
                <a:solidFill>
                  <a:srgbClr val="AEABAB"/>
                </a:solidFill>
                <a:latin typeface="Source Sans Pro"/>
                <a:ea typeface="Source Sans Pro"/>
                <a:cs typeface="Source Sans Pro"/>
                <a:sym typeface="Source Sans Pro"/>
              </a:defRPr>
            </a:lvl4pPr>
            <a:lvl5pPr marL="0" marR="0" lvl="4" indent="0" algn="r" rtl="0">
              <a:spcBef>
                <a:spcPts val="0"/>
              </a:spcBef>
              <a:buNone/>
              <a:defRPr sz="933" b="0" i="0" u="none" strike="noStrike" cap="none">
                <a:solidFill>
                  <a:srgbClr val="AEABAB"/>
                </a:solidFill>
                <a:latin typeface="Source Sans Pro"/>
                <a:ea typeface="Source Sans Pro"/>
                <a:cs typeface="Source Sans Pro"/>
                <a:sym typeface="Source Sans Pro"/>
              </a:defRPr>
            </a:lvl5pPr>
            <a:lvl6pPr marL="0" marR="0" lvl="5" indent="0" algn="r" rtl="0">
              <a:spcBef>
                <a:spcPts val="0"/>
              </a:spcBef>
              <a:buNone/>
              <a:defRPr sz="933" b="0" i="0" u="none" strike="noStrike" cap="none">
                <a:solidFill>
                  <a:srgbClr val="AEABAB"/>
                </a:solidFill>
                <a:latin typeface="Source Sans Pro"/>
                <a:ea typeface="Source Sans Pro"/>
                <a:cs typeface="Source Sans Pro"/>
                <a:sym typeface="Source Sans Pro"/>
              </a:defRPr>
            </a:lvl6pPr>
            <a:lvl7pPr marL="0" marR="0" lvl="6" indent="0" algn="r" rtl="0">
              <a:spcBef>
                <a:spcPts val="0"/>
              </a:spcBef>
              <a:buNone/>
              <a:defRPr sz="933" b="0" i="0" u="none" strike="noStrike" cap="none">
                <a:solidFill>
                  <a:srgbClr val="AEABAB"/>
                </a:solidFill>
                <a:latin typeface="Source Sans Pro"/>
                <a:ea typeface="Source Sans Pro"/>
                <a:cs typeface="Source Sans Pro"/>
                <a:sym typeface="Source Sans Pro"/>
              </a:defRPr>
            </a:lvl7pPr>
            <a:lvl8pPr marL="0" marR="0" lvl="7" indent="0" algn="r" rtl="0">
              <a:spcBef>
                <a:spcPts val="0"/>
              </a:spcBef>
              <a:buNone/>
              <a:defRPr sz="933" b="0" i="0" u="none" strike="noStrike" cap="none">
                <a:solidFill>
                  <a:srgbClr val="AEABAB"/>
                </a:solidFill>
                <a:latin typeface="Source Sans Pro"/>
                <a:ea typeface="Source Sans Pro"/>
                <a:cs typeface="Source Sans Pro"/>
                <a:sym typeface="Source Sans Pro"/>
              </a:defRPr>
            </a:lvl8pPr>
            <a:lvl9pPr marL="0" marR="0" lvl="8" indent="0" algn="r" rtl="0">
              <a:spcBef>
                <a:spcPts val="0"/>
              </a:spcBef>
              <a:buNone/>
              <a:defRPr sz="933" b="0" i="0" u="none" strike="noStrike" cap="none">
                <a:solidFill>
                  <a:srgbClr val="AEABAB"/>
                </a:solidFill>
                <a:latin typeface="Source Sans Pro"/>
                <a:ea typeface="Source Sans Pro"/>
                <a:cs typeface="Source Sans Pro"/>
                <a:sym typeface="Source Sans Pro"/>
              </a:defRPr>
            </a:lvl9pPr>
          </a:lstStyle>
          <a:p>
            <a:pPr defTabSz="1219170">
              <a:buClr>
                <a:srgbClr val="000000"/>
              </a:buClr>
            </a:pPr>
            <a:r>
              <a:rPr lang="en-US" kern="0"/>
              <a:t>/   </a:t>
            </a:r>
            <a:fld id="{00000000-1234-1234-1234-123412341234}" type="slidenum">
              <a:rPr lang="en-US" kern="0" smtClean="0"/>
              <a:pPr defTabSz="1219170">
                <a:buClr>
                  <a:srgbClr val="000000"/>
                </a:buClr>
              </a:pPr>
              <a:t>‹#›</a:t>
            </a:fld>
            <a:endParaRPr kern="0"/>
          </a:p>
        </p:txBody>
      </p:sp>
    </p:spTree>
    <p:extLst>
      <p:ext uri="{BB962C8B-B14F-4D97-AF65-F5344CB8AC3E}">
        <p14:creationId xmlns:p14="http://schemas.microsoft.com/office/powerpoint/2010/main" val="4067737632"/>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dk1"/>
        </a:solidFill>
        <a:effectLst/>
      </p:bgPr>
    </p:bg>
    <p:spTree>
      <p:nvGrpSpPr>
        <p:cNvPr id="1" name="Shape 183"/>
        <p:cNvGrpSpPr/>
        <p:nvPr/>
      </p:nvGrpSpPr>
      <p:grpSpPr>
        <a:xfrm>
          <a:off x="0" y="0"/>
          <a:ext cx="0" cy="0"/>
          <a:chOff x="0" y="0"/>
          <a:chExt cx="0" cy="0"/>
        </a:xfrm>
      </p:grpSpPr>
      <p:sp>
        <p:nvSpPr>
          <p:cNvPr id="184" name="Google Shape;184;p24"/>
          <p:cNvSpPr txBox="1">
            <a:spLocks noGrp="1"/>
          </p:cNvSpPr>
          <p:nvPr>
            <p:ph type="title"/>
          </p:nvPr>
        </p:nvSpPr>
        <p:spPr>
          <a:xfrm>
            <a:off x="838199" y="896279"/>
            <a:ext cx="10515600" cy="625567"/>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lt1"/>
              </a:buClr>
              <a:buSzPts val="4000"/>
              <a:buFont typeface="Arial"/>
              <a:buNone/>
              <a:defRPr sz="40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85" name="Google Shape;185;p24"/>
          <p:cNvSpPr txBox="1">
            <a:spLocks noGrp="1"/>
          </p:cNvSpPr>
          <p:nvPr>
            <p:ph type="body" idx="1"/>
          </p:nvPr>
        </p:nvSpPr>
        <p:spPr>
          <a:xfrm>
            <a:off x="838200" y="2232594"/>
            <a:ext cx="10515600" cy="362486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lt1"/>
              </a:buClr>
              <a:buSzPts val="1050"/>
              <a:buFont typeface="Arial"/>
              <a:buNone/>
              <a:defRPr sz="1400" b="0" i="0" u="none" strike="noStrike" cap="none">
                <a:solidFill>
                  <a:schemeClr val="lt1"/>
                </a:solidFill>
                <a:latin typeface="Source Sans Pro"/>
                <a:ea typeface="Source Sans Pro"/>
                <a:cs typeface="Source Sans Pro"/>
                <a:sym typeface="Source Sans Pro"/>
              </a:defRPr>
            </a:lvl1pPr>
            <a:lvl2pPr marL="914400" marR="0" lvl="1" indent="-228600" algn="l" rtl="0">
              <a:lnSpc>
                <a:spcPct val="90000"/>
              </a:lnSpc>
              <a:spcBef>
                <a:spcPts val="375"/>
              </a:spcBef>
              <a:spcAft>
                <a:spcPts val="0"/>
              </a:spcAft>
              <a:buClr>
                <a:schemeClr val="lt1"/>
              </a:buClr>
              <a:buSzPts val="900"/>
              <a:buFont typeface="Arial"/>
              <a:buNone/>
              <a:defRPr sz="1200" b="0" i="0" u="none" strike="noStrike" cap="none">
                <a:solidFill>
                  <a:schemeClr val="lt1"/>
                </a:solidFill>
                <a:latin typeface="Source Sans Pro"/>
                <a:ea typeface="Source Sans Pro"/>
                <a:cs typeface="Source Sans Pro"/>
                <a:sym typeface="Source Sans Pro"/>
              </a:defRPr>
            </a:lvl2pPr>
            <a:lvl3pPr marL="1371600" marR="0" lvl="2" indent="-228600" algn="l" rtl="0">
              <a:lnSpc>
                <a:spcPct val="90000"/>
              </a:lnSpc>
              <a:spcBef>
                <a:spcPts val="375"/>
              </a:spcBef>
              <a:spcAft>
                <a:spcPts val="0"/>
              </a:spcAft>
              <a:buClr>
                <a:schemeClr val="lt1"/>
              </a:buClr>
              <a:buSzPts val="900"/>
              <a:buFont typeface="Arial"/>
              <a:buNone/>
              <a:defRPr sz="1200" b="0" i="0" u="none" strike="noStrike" cap="none">
                <a:solidFill>
                  <a:schemeClr val="lt1"/>
                </a:solidFill>
                <a:latin typeface="Source Sans Pro Light"/>
                <a:ea typeface="Source Sans Pro Light"/>
                <a:cs typeface="Source Sans Pro Light"/>
                <a:sym typeface="Source Sans Pro Light"/>
              </a:defRPr>
            </a:lvl3pPr>
            <a:lvl4pPr marL="1828800" marR="0" lvl="3" indent="-228600" algn="l" rtl="0">
              <a:lnSpc>
                <a:spcPct val="90000"/>
              </a:lnSpc>
              <a:spcBef>
                <a:spcPts val="375"/>
              </a:spcBef>
              <a:spcAft>
                <a:spcPts val="0"/>
              </a:spcAft>
              <a:buClr>
                <a:schemeClr val="lt1"/>
              </a:buClr>
              <a:buSzPts val="750"/>
              <a:buFont typeface="Arial"/>
              <a:buNone/>
              <a:defRPr sz="1000" b="0" i="0" u="none" strike="noStrike" cap="none">
                <a:solidFill>
                  <a:schemeClr val="lt1"/>
                </a:solidFill>
                <a:latin typeface="Source Sans Pro Light"/>
                <a:ea typeface="Source Sans Pro Light"/>
                <a:cs typeface="Source Sans Pro Light"/>
                <a:sym typeface="Source Sans Pro Light"/>
              </a:defRPr>
            </a:lvl4pPr>
            <a:lvl5pPr marL="2286000" marR="0" lvl="4" indent="-228600" algn="l" rtl="0">
              <a:lnSpc>
                <a:spcPct val="90000"/>
              </a:lnSpc>
              <a:spcBef>
                <a:spcPts val="375"/>
              </a:spcBef>
              <a:spcAft>
                <a:spcPts val="0"/>
              </a:spcAft>
              <a:buClr>
                <a:schemeClr val="lt1"/>
              </a:buClr>
              <a:buSzPts val="600"/>
              <a:buFont typeface="Arial"/>
              <a:buNone/>
              <a:defRPr sz="800" b="0" i="0" u="none" strike="noStrike" cap="none">
                <a:solidFill>
                  <a:schemeClr val="lt1"/>
                </a:solidFill>
                <a:latin typeface="Source Sans Pro"/>
                <a:ea typeface="Source Sans Pro"/>
                <a:cs typeface="Source Sans Pro"/>
                <a:sym typeface="Source Sans Pro"/>
              </a:defRPr>
            </a:lvl5pPr>
            <a:lvl6pPr marL="2743200" marR="0" lvl="5"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9pPr>
          </a:lstStyle>
          <a:p>
            <a:endParaRPr/>
          </a:p>
        </p:txBody>
      </p:sp>
      <p:cxnSp>
        <p:nvCxnSpPr>
          <p:cNvPr id="186" name="Google Shape;186;p24"/>
          <p:cNvCxnSpPr/>
          <p:nvPr/>
        </p:nvCxnSpPr>
        <p:spPr>
          <a:xfrm>
            <a:off x="403413" y="6287377"/>
            <a:ext cx="11385177" cy="0"/>
          </a:xfrm>
          <a:prstGeom prst="straightConnector1">
            <a:avLst/>
          </a:prstGeom>
          <a:noFill/>
          <a:ln w="9525" cap="flat" cmpd="sng">
            <a:solidFill>
              <a:srgbClr val="3F4142"/>
            </a:solidFill>
            <a:prstDash val="solid"/>
            <a:miter lim="800000"/>
            <a:headEnd type="none" w="sm" len="sm"/>
            <a:tailEnd type="none" w="sm" len="sm"/>
          </a:ln>
        </p:spPr>
      </p:cxnSp>
      <p:pic>
        <p:nvPicPr>
          <p:cNvPr id="187" name="Google Shape;187;p24"/>
          <p:cNvPicPr preferRelativeResize="0"/>
          <p:nvPr/>
        </p:nvPicPr>
        <p:blipFill rotWithShape="1">
          <a:blip r:embed="rId4">
            <a:alphaModFix/>
          </a:blip>
          <a:srcRect/>
          <a:stretch/>
        </p:blipFill>
        <p:spPr>
          <a:xfrm>
            <a:off x="266635" y="6250247"/>
            <a:ext cx="1789432" cy="657016"/>
          </a:xfrm>
          <a:prstGeom prst="rect">
            <a:avLst/>
          </a:prstGeom>
          <a:noFill/>
          <a:ln>
            <a:noFill/>
          </a:ln>
        </p:spPr>
      </p:pic>
      <p:sp>
        <p:nvSpPr>
          <p:cNvPr id="188" name="Google Shape;188;p24"/>
          <p:cNvSpPr/>
          <p:nvPr/>
        </p:nvSpPr>
        <p:spPr>
          <a:xfrm>
            <a:off x="-1" y="0"/>
            <a:ext cx="12192000" cy="185531"/>
          </a:xfrm>
          <a:prstGeom prst="rect">
            <a:avLst/>
          </a:prstGeom>
          <a:solidFill>
            <a:srgbClr val="BD8B13"/>
          </a:solidFill>
          <a:ln>
            <a:noFill/>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89" name="Google Shape;189;p24"/>
          <p:cNvSpPr txBox="1">
            <a:spLocks noGrp="1"/>
          </p:cNvSpPr>
          <p:nvPr>
            <p:ph type="ftr" idx="11"/>
          </p:nvPr>
        </p:nvSpPr>
        <p:spPr>
          <a:xfrm>
            <a:off x="7491867" y="6351113"/>
            <a:ext cx="4114800" cy="366183"/>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33" b="0" i="0">
                <a:solidFill>
                  <a:schemeClr val="lt1"/>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pPr defTabSz="1219170">
              <a:buClr>
                <a:srgbClr val="000000"/>
              </a:buClr>
            </a:pPr>
            <a:endParaRPr lang="en-US" kern="0">
              <a:solidFill>
                <a:srgbClr val="FFFFFF"/>
              </a:solidFill>
            </a:endParaRPr>
          </a:p>
        </p:txBody>
      </p:sp>
      <p:sp>
        <p:nvSpPr>
          <p:cNvPr id="190" name="Google Shape;190;p24"/>
          <p:cNvSpPr txBox="1">
            <a:spLocks noGrp="1"/>
          </p:cNvSpPr>
          <p:nvPr>
            <p:ph type="sldNum" idx="12"/>
          </p:nvPr>
        </p:nvSpPr>
        <p:spPr>
          <a:xfrm>
            <a:off x="11379199" y="6351113"/>
            <a:ext cx="544856" cy="366183"/>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33" b="0" i="0" u="none">
                <a:solidFill>
                  <a:srgbClr val="3F4142"/>
                </a:solidFill>
                <a:latin typeface="Source Sans Pro"/>
                <a:ea typeface="Source Sans Pro"/>
                <a:cs typeface="Source Sans Pro"/>
                <a:sym typeface="Source Sans Pro"/>
              </a:defRPr>
            </a:lvl1pPr>
            <a:lvl2pPr marL="0" marR="0" lvl="1" indent="0" algn="r" rtl="0">
              <a:spcBef>
                <a:spcPts val="0"/>
              </a:spcBef>
              <a:buNone/>
              <a:defRPr sz="933" b="0" i="0" u="none">
                <a:solidFill>
                  <a:srgbClr val="3F4142"/>
                </a:solidFill>
                <a:latin typeface="Source Sans Pro"/>
                <a:ea typeface="Source Sans Pro"/>
                <a:cs typeface="Source Sans Pro"/>
                <a:sym typeface="Source Sans Pro"/>
              </a:defRPr>
            </a:lvl2pPr>
            <a:lvl3pPr marL="0" marR="0" lvl="2" indent="0" algn="r" rtl="0">
              <a:spcBef>
                <a:spcPts val="0"/>
              </a:spcBef>
              <a:buNone/>
              <a:defRPr sz="933" b="0" i="0" u="none">
                <a:solidFill>
                  <a:srgbClr val="3F4142"/>
                </a:solidFill>
                <a:latin typeface="Source Sans Pro"/>
                <a:ea typeface="Source Sans Pro"/>
                <a:cs typeface="Source Sans Pro"/>
                <a:sym typeface="Source Sans Pro"/>
              </a:defRPr>
            </a:lvl3pPr>
            <a:lvl4pPr marL="0" marR="0" lvl="3" indent="0" algn="r" rtl="0">
              <a:spcBef>
                <a:spcPts val="0"/>
              </a:spcBef>
              <a:buNone/>
              <a:defRPr sz="933" b="0" i="0" u="none">
                <a:solidFill>
                  <a:srgbClr val="3F4142"/>
                </a:solidFill>
                <a:latin typeface="Source Sans Pro"/>
                <a:ea typeface="Source Sans Pro"/>
                <a:cs typeface="Source Sans Pro"/>
                <a:sym typeface="Source Sans Pro"/>
              </a:defRPr>
            </a:lvl4pPr>
            <a:lvl5pPr marL="0" marR="0" lvl="4" indent="0" algn="r" rtl="0">
              <a:spcBef>
                <a:spcPts val="0"/>
              </a:spcBef>
              <a:buNone/>
              <a:defRPr sz="933" b="0" i="0" u="none">
                <a:solidFill>
                  <a:srgbClr val="3F4142"/>
                </a:solidFill>
                <a:latin typeface="Source Sans Pro"/>
                <a:ea typeface="Source Sans Pro"/>
                <a:cs typeface="Source Sans Pro"/>
                <a:sym typeface="Source Sans Pro"/>
              </a:defRPr>
            </a:lvl5pPr>
            <a:lvl6pPr marL="0" marR="0" lvl="5" indent="0" algn="r" rtl="0">
              <a:spcBef>
                <a:spcPts val="0"/>
              </a:spcBef>
              <a:buNone/>
              <a:defRPr sz="933" b="0" i="0" u="none">
                <a:solidFill>
                  <a:srgbClr val="3F4142"/>
                </a:solidFill>
                <a:latin typeface="Source Sans Pro"/>
                <a:ea typeface="Source Sans Pro"/>
                <a:cs typeface="Source Sans Pro"/>
                <a:sym typeface="Source Sans Pro"/>
              </a:defRPr>
            </a:lvl6pPr>
            <a:lvl7pPr marL="0" marR="0" lvl="6" indent="0" algn="r" rtl="0">
              <a:spcBef>
                <a:spcPts val="0"/>
              </a:spcBef>
              <a:buNone/>
              <a:defRPr sz="933" b="0" i="0" u="none">
                <a:solidFill>
                  <a:srgbClr val="3F4142"/>
                </a:solidFill>
                <a:latin typeface="Source Sans Pro"/>
                <a:ea typeface="Source Sans Pro"/>
                <a:cs typeface="Source Sans Pro"/>
                <a:sym typeface="Source Sans Pro"/>
              </a:defRPr>
            </a:lvl7pPr>
            <a:lvl8pPr marL="0" marR="0" lvl="7" indent="0" algn="r" rtl="0">
              <a:spcBef>
                <a:spcPts val="0"/>
              </a:spcBef>
              <a:buNone/>
              <a:defRPr sz="933" b="0" i="0" u="none">
                <a:solidFill>
                  <a:srgbClr val="3F4142"/>
                </a:solidFill>
                <a:latin typeface="Source Sans Pro"/>
                <a:ea typeface="Source Sans Pro"/>
                <a:cs typeface="Source Sans Pro"/>
                <a:sym typeface="Source Sans Pro"/>
              </a:defRPr>
            </a:lvl8pPr>
            <a:lvl9pPr marL="0" marR="0" lvl="8" indent="0" algn="r" rtl="0">
              <a:spcBef>
                <a:spcPts val="0"/>
              </a:spcBef>
              <a:buNone/>
              <a:defRPr sz="933" b="0" i="0" u="none">
                <a:solidFill>
                  <a:srgbClr val="3F4142"/>
                </a:solidFill>
                <a:latin typeface="Source Sans Pro"/>
                <a:ea typeface="Source Sans Pro"/>
                <a:cs typeface="Source Sans Pro"/>
                <a:sym typeface="Source Sans Pro"/>
              </a:defRPr>
            </a:lvl9pPr>
          </a:lstStyle>
          <a:p>
            <a:pPr defTabSz="1219170">
              <a:buClr>
                <a:srgbClr val="000000"/>
              </a:buClr>
            </a:pPr>
            <a:r>
              <a:rPr lang="en-US" kern="0"/>
              <a:t>/   </a:t>
            </a:r>
            <a:fld id="{00000000-1234-1234-1234-123412341234}" type="slidenum">
              <a:rPr lang="en-US" kern="0" smtClean="0"/>
              <a:pPr defTabSz="1219170">
                <a:buClr>
                  <a:srgbClr val="000000"/>
                </a:buClr>
              </a:pPr>
              <a:t>‹#›</a:t>
            </a:fld>
            <a:endParaRPr kern="0"/>
          </a:p>
        </p:txBody>
      </p:sp>
    </p:spTree>
    <p:extLst>
      <p:ext uri="{BB962C8B-B14F-4D97-AF65-F5344CB8AC3E}">
        <p14:creationId xmlns:p14="http://schemas.microsoft.com/office/powerpoint/2010/main" val="2138425201"/>
      </p:ext>
    </p:extLst>
  </p:cSld>
  <p:clrMap bg1="lt1" tx1="dk1" bg2="dk2" tx2="lt2" accent1="accent1" accent2="accent2" accent3="accent3" accent4="accent4" accent5="accent5" accent6="accent6" hlink="hlink" folHlink="folHlink"/>
  <p:sldLayoutIdLst>
    <p:sldLayoutId id="2147483684" r:id="rId1"/>
    <p:sldLayoutId id="2147483685"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8.xml"/><Relationship Id="rId1" Type="http://schemas.openxmlformats.org/officeDocument/2006/relationships/slideLayout" Target="../slideLayouts/slideLayout6.xml"/><Relationship Id="rId4" Type="http://schemas.openxmlformats.org/officeDocument/2006/relationships/image" Target="../media/image115.png"/></Relationships>
</file>

<file path=ppt/slides/_rels/slide10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9.xml"/><Relationship Id="rId1" Type="http://schemas.openxmlformats.org/officeDocument/2006/relationships/slideLayout" Target="../slideLayouts/slideLayout6.xml"/><Relationship Id="rId4" Type="http://schemas.openxmlformats.org/officeDocument/2006/relationships/image" Target="../media/image115.png"/></Relationships>
</file>

<file path=ppt/slides/_rels/slide10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1.xml"/></Relationships>
</file>

<file path=ppt/slides/_rels/slide10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1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20.xml"/><Relationship Id="rId1" Type="http://schemas.openxmlformats.org/officeDocument/2006/relationships/slideLayout" Target="../slideLayouts/slideLayout6.xml"/><Relationship Id="rId5" Type="http://schemas.openxmlformats.org/officeDocument/2006/relationships/image" Target="../media/image131.png"/><Relationship Id="rId4" Type="http://schemas.openxmlformats.org/officeDocument/2006/relationships/image" Target="../media/image130.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1.xml"/></Relationships>
</file>

<file path=ppt/slides/_rels/slide12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13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28.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31.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32.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34.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35.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38.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39.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40.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41.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43.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45.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5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46.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47.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48.xml"/><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49.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50.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51.xml"/><Relationship Id="rId1" Type="http://schemas.openxmlformats.org/officeDocument/2006/relationships/slideLayout" Target="../slideLayouts/slideLayout6.xml"/><Relationship Id="rId5" Type="http://schemas.openxmlformats.org/officeDocument/2006/relationships/image" Target="../media/image105.png"/><Relationship Id="rId4" Type="http://schemas.openxmlformats.org/officeDocument/2006/relationships/image" Target="../media/image75.png"/></Relationships>
</file>

<file path=ppt/slides/_rels/slide15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52.xml"/><Relationship Id="rId1" Type="http://schemas.openxmlformats.org/officeDocument/2006/relationships/slideLayout" Target="../slideLayouts/slideLayout6.xml"/><Relationship Id="rId5" Type="http://schemas.openxmlformats.org/officeDocument/2006/relationships/image" Target="../media/image105.png"/><Relationship Id="rId4" Type="http://schemas.openxmlformats.org/officeDocument/2006/relationships/image" Target="../media/image75.png"/></Relationships>
</file>

<file path=ppt/slides/_rels/slide15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53.xm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54.xml"/><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5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6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56.xml"/><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57.xml"/><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58.xml"/><Relationship Id="rId1" Type="http://schemas.openxmlformats.org/officeDocument/2006/relationships/slideLayout" Target="../slideLayouts/slideLayout6.xml"/><Relationship Id="rId4" Type="http://schemas.openxmlformats.org/officeDocument/2006/relationships/image" Target="../media/image164.png"/></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1.xml"/></Relationships>
</file>

<file path=ppt/slides/_rels/slide16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60.xml"/><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61.xml"/><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62.xml"/><Relationship Id="rId1" Type="http://schemas.openxmlformats.org/officeDocument/2006/relationships/slideLayout" Target="../slideLayouts/slideLayout6.xml"/><Relationship Id="rId4" Type="http://schemas.openxmlformats.org/officeDocument/2006/relationships/image" Target="../media/image168.png"/></Relationships>
</file>

<file path=ppt/slides/_rels/slide16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63.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166.png"/></Relationships>
</file>

<file path=ppt/slides/_rels/slide16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64.xml"/><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6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66.xml"/><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67.xml"/><Relationship Id="rId1" Type="http://schemas.openxmlformats.org/officeDocument/2006/relationships/slideLayout" Target="../slideLayouts/slideLayout6.xml"/><Relationship Id="rId5" Type="http://schemas.openxmlformats.org/officeDocument/2006/relationships/image" Target="../media/image174.png"/><Relationship Id="rId4" Type="http://schemas.openxmlformats.org/officeDocument/2006/relationships/image" Target="../media/image171.png"/></Relationships>
</file>

<file path=ppt/slides/_rels/slide17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68.xml"/><Relationship Id="rId1" Type="http://schemas.openxmlformats.org/officeDocument/2006/relationships/slideLayout" Target="../slideLayouts/slideLayout6.xml"/><Relationship Id="rId5" Type="http://schemas.openxmlformats.org/officeDocument/2006/relationships/image" Target="../media/image176.png"/><Relationship Id="rId4" Type="http://schemas.openxmlformats.org/officeDocument/2006/relationships/image" Target="../media/image174.png"/></Relationships>
</file>

<file path=ppt/slides/_rels/slide17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69.xml"/><Relationship Id="rId1" Type="http://schemas.openxmlformats.org/officeDocument/2006/relationships/slideLayout" Target="../slideLayouts/slideLayout6.xml"/><Relationship Id="rId5" Type="http://schemas.openxmlformats.org/officeDocument/2006/relationships/image" Target="../media/image178.png"/><Relationship Id="rId4" Type="http://schemas.openxmlformats.org/officeDocument/2006/relationships/image" Target="../media/image175.png"/></Relationships>
</file>

<file path=ppt/slides/_rels/slide17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70.xml"/><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71.xml"/><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72.xml"/><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73.xml"/><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74.xml"/><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7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76.xml"/><Relationship Id="rId1" Type="http://schemas.openxmlformats.org/officeDocument/2006/relationships/slideLayout" Target="../slideLayouts/slideLayout6.xml"/><Relationship Id="rId4" Type="http://schemas.openxmlformats.org/officeDocument/2006/relationships/image" Target="../media/image186.png"/></Relationships>
</file>

<file path=ppt/slides/_rels/slide18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77.xml"/><Relationship Id="rId1" Type="http://schemas.openxmlformats.org/officeDocument/2006/relationships/slideLayout" Target="../slideLayouts/slideLayout6.xml"/><Relationship Id="rId4" Type="http://schemas.openxmlformats.org/officeDocument/2006/relationships/image" Target="../media/image175.png"/></Relationships>
</file>

<file path=ppt/slides/_rels/slide18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78.xml"/><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79.xml"/><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80.xml"/><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81.xml"/><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82.xml"/><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1.xml"/></Relationships>
</file>

<file path=ppt/slides/_rels/slide18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84.xml"/><Relationship Id="rId1" Type="http://schemas.openxmlformats.org/officeDocument/2006/relationships/slideLayout" Target="../slideLayouts/slideLayout6.xml"/><Relationship Id="rId4" Type="http://schemas.openxmlformats.org/officeDocument/2006/relationships/image" Target="../media/image192.png"/></Relationships>
</file>

<file path=ppt/slides/_rels/slide18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5.xml"/><Relationship Id="rId1" Type="http://schemas.openxmlformats.org/officeDocument/2006/relationships/slideLayout" Target="../slideLayouts/slideLayout6.xml"/><Relationship Id="rId4" Type="http://schemas.openxmlformats.org/officeDocument/2006/relationships/image" Target="../media/image193.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19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86.xml"/><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87.xml"/><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88.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9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9.xml"/><Relationship Id="rId1" Type="http://schemas.openxmlformats.org/officeDocument/2006/relationships/slideLayout" Target="../slideLayouts/slideLayout6.xml"/><Relationship Id="rId4" Type="http://schemas.openxmlformats.org/officeDocument/2006/relationships/image" Target="../media/image19.svg"/></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1.xml"/></Relationships>
</file>

<file path=ppt/slides/_rels/slide19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91.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9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92.xml"/><Relationship Id="rId1" Type="http://schemas.openxmlformats.org/officeDocument/2006/relationships/slideLayout" Target="../slideLayouts/slideLayout6.xml"/><Relationship Id="rId4" Type="http://schemas.openxmlformats.org/officeDocument/2006/relationships/image" Target="../media/image197.png"/></Relationships>
</file>

<file path=ppt/slides/_rels/slide19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93.xml"/><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94.xml"/><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9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0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96.xml"/><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97.xml"/><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98.xml"/><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99.xml"/><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200.xml"/><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201.xml"/><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202.xml"/><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203.xml"/><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204.xml"/><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0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1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206.xml"/><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07.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1.xml"/></Relationships>
</file>

<file path=ppt/slides/_rels/slide21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09.xml"/><Relationship Id="rId1" Type="http://schemas.openxmlformats.org/officeDocument/2006/relationships/slideLayout" Target="../slideLayouts/slideLayout6.xml"/><Relationship Id="rId4" Type="http://schemas.openxmlformats.org/officeDocument/2006/relationships/image" Target="../media/image212.jpg"/></Relationships>
</file>

<file path=ppt/slides/_rels/slide214.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10.xml"/><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11.xml"/><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12.xml"/><Relationship Id="rId1" Type="http://schemas.openxmlformats.org/officeDocument/2006/relationships/slideLayout" Target="../slideLayouts/slideLayout6.xml"/><Relationship Id="rId4" Type="http://schemas.openxmlformats.org/officeDocument/2006/relationships/image" Target="../media/image212.jpg"/></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1.xml"/></Relationships>
</file>

<file path=ppt/slides/_rels/slide2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4.xml"/><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21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20.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216.xml"/><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25.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webp"/></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9.jp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63.png"/><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6.xml"/><Relationship Id="rId5" Type="http://schemas.openxmlformats.org/officeDocument/2006/relationships/image" Target="../media/image66.png"/><Relationship Id="rId4" Type="http://schemas.openxmlformats.org/officeDocument/2006/relationships/image" Target="../media/image65.png"/></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5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6.xml"/><Relationship Id="rId5" Type="http://schemas.openxmlformats.org/officeDocument/2006/relationships/image" Target="../media/image78.png"/><Relationship Id="rId4" Type="http://schemas.openxmlformats.org/officeDocument/2006/relationships/image" Target="../media/image77.png"/></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75.png"/></Relationships>
</file>

<file path=ppt/slides/_rels/slide5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83.png"/></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86.png"/></Relationships>
</file>

<file path=ppt/slides/_rels/slide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1.xml"/><Relationship Id="rId1" Type="http://schemas.openxmlformats.org/officeDocument/2006/relationships/slideLayout" Target="../slideLayouts/slideLayout6.xml"/><Relationship Id="rId5" Type="http://schemas.openxmlformats.org/officeDocument/2006/relationships/image" Target="../media/image75.png"/><Relationship Id="rId4" Type="http://schemas.openxmlformats.org/officeDocument/2006/relationships/image" Target="../media/image86.png"/></Relationships>
</file>

<file path=ppt/slides/_rels/slide6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85.png"/></Relationships>
</file>

<file path=ppt/slides/_rels/slide7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8.xml"/><Relationship Id="rId1" Type="http://schemas.openxmlformats.org/officeDocument/2006/relationships/slideLayout" Target="../slideLayouts/slideLayout6.xml"/><Relationship Id="rId5" Type="http://schemas.openxmlformats.org/officeDocument/2006/relationships/image" Target="../media/image86.png"/><Relationship Id="rId4" Type="http://schemas.openxmlformats.org/officeDocument/2006/relationships/image" Target="../media/image85.png"/></Relationships>
</file>

<file path=ppt/slides/_rels/slide7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0.xml"/><Relationship Id="rId1" Type="http://schemas.openxmlformats.org/officeDocument/2006/relationships/slideLayout" Target="../slideLayouts/slideLayout6.xml"/><Relationship Id="rId4" Type="http://schemas.openxmlformats.org/officeDocument/2006/relationships/image" Target="../media/image91.png"/></Relationships>
</file>

<file path=ppt/slides/_rels/slide7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2.xml"/><Relationship Id="rId1" Type="http://schemas.openxmlformats.org/officeDocument/2006/relationships/slideLayout" Target="../slideLayouts/slideLayout6.xml"/><Relationship Id="rId4" Type="http://schemas.openxmlformats.org/officeDocument/2006/relationships/image" Target="../media/image95.png"/></Relationships>
</file>

<file path=ppt/slides/_rels/slide7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4.xml"/><Relationship Id="rId1" Type="http://schemas.openxmlformats.org/officeDocument/2006/relationships/slideLayout" Target="../slideLayouts/slideLayout6.xml"/><Relationship Id="rId5" Type="http://schemas.openxmlformats.org/officeDocument/2006/relationships/image" Target="../media/image97.png"/><Relationship Id="rId4" Type="http://schemas.openxmlformats.org/officeDocument/2006/relationships/image" Target="../media/image86.png"/></Relationships>
</file>

<file path=ppt/slides/_rels/slide7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0.xml"/><Relationship Id="rId1" Type="http://schemas.openxmlformats.org/officeDocument/2006/relationships/slideLayout" Target="../slideLayouts/slideLayout6.xml"/><Relationship Id="rId4" Type="http://schemas.openxmlformats.org/officeDocument/2006/relationships/image" Target="../media/image103.png"/></Relationships>
</file>

<file path=ppt/slides/_rels/slide8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4.xml"/><Relationship Id="rId1" Type="http://schemas.openxmlformats.org/officeDocument/2006/relationships/slideLayout" Target="../slideLayouts/slideLayout6.xml"/><Relationship Id="rId4" Type="http://schemas.openxmlformats.org/officeDocument/2006/relationships/image" Target="../media/image75.png"/></Relationships>
</file>

<file path=ppt/slides/_rels/slide8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5.xml"/><Relationship Id="rId1" Type="http://schemas.openxmlformats.org/officeDocument/2006/relationships/slideLayout" Target="../slideLayouts/slideLayout6.xml"/><Relationship Id="rId4" Type="http://schemas.openxmlformats.org/officeDocument/2006/relationships/image" Target="../media/image106.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6.xml"/><Relationship Id="rId1" Type="http://schemas.openxmlformats.org/officeDocument/2006/relationships/slideLayout" Target="../slideLayouts/slideLayout6.xml"/><Relationship Id="rId4" Type="http://schemas.openxmlformats.org/officeDocument/2006/relationships/image" Target="../media/image105.png"/></Relationships>
</file>

<file path=ppt/slides/_rels/slide9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8.xml"/><Relationship Id="rId1" Type="http://schemas.openxmlformats.org/officeDocument/2006/relationships/slideLayout" Target="../slideLayouts/slideLayout6.xml"/><Relationship Id="rId4" Type="http://schemas.openxmlformats.org/officeDocument/2006/relationships/image" Target="../media/image75.png"/></Relationships>
</file>

<file path=ppt/slides/_rels/slide9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0.xml"/><Relationship Id="rId1" Type="http://schemas.openxmlformats.org/officeDocument/2006/relationships/slideLayout" Target="../slideLayouts/slideLayout6.xml"/><Relationship Id="rId5" Type="http://schemas.openxmlformats.org/officeDocument/2006/relationships/image" Target="../media/image111.png"/><Relationship Id="rId4" Type="http://schemas.openxmlformats.org/officeDocument/2006/relationships/image" Target="../media/image110.png"/></Relationships>
</file>

<file path=ppt/slides/_rels/slide9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1.xml"/><Relationship Id="rId1" Type="http://schemas.openxmlformats.org/officeDocument/2006/relationships/slideLayout" Target="../slideLayouts/slideLayout6.xml"/><Relationship Id="rId4" Type="http://schemas.openxmlformats.org/officeDocument/2006/relationships/image" Target="../media/image112.png"/></Relationships>
</file>

<file path=ppt/slides/_rels/slide9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4.xml"/><Relationship Id="rId1" Type="http://schemas.openxmlformats.org/officeDocument/2006/relationships/slideLayout" Target="../slideLayouts/slideLayout6.xml"/><Relationship Id="rId4" Type="http://schemas.openxmlformats.org/officeDocument/2006/relationships/image" Target="../media/image105.png"/></Relationships>
</file>

<file path=ppt/slides/_rels/slide9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5.xml"/><Relationship Id="rId1" Type="http://schemas.openxmlformats.org/officeDocument/2006/relationships/slideLayout" Target="../slideLayouts/slideLayout6.xml"/><Relationship Id="rId4" Type="http://schemas.openxmlformats.org/officeDocument/2006/relationships/image" Target="../media/image7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F390E-74A5-4E49-AB17-E1219E12CAE5}"/>
              </a:ext>
            </a:extLst>
          </p:cNvPr>
          <p:cNvSpPr>
            <a:spLocks noGrp="1"/>
          </p:cNvSpPr>
          <p:nvPr>
            <p:ph type="ctrTitle"/>
          </p:nvPr>
        </p:nvSpPr>
        <p:spPr/>
        <p:txBody>
          <a:bodyPr/>
          <a:lstStyle/>
          <a:p>
            <a:r>
              <a:rPr lang="en-US" dirty="0"/>
              <a:t>Verifying Correctness of a Chez Scheme Compiler Pass</a:t>
            </a:r>
          </a:p>
        </p:txBody>
      </p:sp>
      <p:sp>
        <p:nvSpPr>
          <p:cNvPr id="3" name="Subtitle 2">
            <a:extLst>
              <a:ext uri="{FF2B5EF4-FFF2-40B4-BE49-F238E27FC236}">
                <a16:creationId xmlns:a16="http://schemas.microsoft.com/office/drawing/2014/main" id="{55F04411-B437-4D69-AF1D-618B44C33573}"/>
              </a:ext>
            </a:extLst>
          </p:cNvPr>
          <p:cNvSpPr>
            <a:spLocks noGrp="1"/>
          </p:cNvSpPr>
          <p:nvPr>
            <p:ph type="subTitle" idx="1"/>
          </p:nvPr>
        </p:nvSpPr>
        <p:spPr/>
        <p:txBody>
          <a:bodyPr/>
          <a:lstStyle/>
          <a:p>
            <a:r>
              <a:rPr lang="en-US" dirty="0"/>
              <a:t>Master’s Thesis Presentation by Ian Atol</a:t>
            </a:r>
          </a:p>
        </p:txBody>
      </p:sp>
    </p:spTree>
    <p:extLst>
      <p:ext uri="{BB962C8B-B14F-4D97-AF65-F5344CB8AC3E}">
        <p14:creationId xmlns:p14="http://schemas.microsoft.com/office/powerpoint/2010/main" val="2070436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Trust, but verify (our compilers)</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10</a:t>
            </a:fld>
            <a:endParaRPr kern="0"/>
          </a:p>
        </p:txBody>
      </p:sp>
      <p:pic>
        <p:nvPicPr>
          <p:cNvPr id="8" name="Picture 7">
            <a:extLst>
              <a:ext uri="{FF2B5EF4-FFF2-40B4-BE49-F238E27FC236}">
                <a16:creationId xmlns:a16="http://schemas.microsoft.com/office/drawing/2014/main" id="{64EA69F0-974B-47B0-979C-1952DC909DB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33059" y="1966654"/>
            <a:ext cx="9925882" cy="2924691"/>
          </a:xfrm>
          <a:prstGeom prst="rect">
            <a:avLst/>
          </a:prstGeom>
        </p:spPr>
      </p:pic>
    </p:spTree>
    <p:extLst>
      <p:ext uri="{BB962C8B-B14F-4D97-AF65-F5344CB8AC3E}">
        <p14:creationId xmlns:p14="http://schemas.microsoft.com/office/powerpoint/2010/main" val="19214733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Application</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100</a:t>
            </a:fld>
            <a:endParaRPr kern="0"/>
          </a:p>
        </p:txBody>
      </p:sp>
      <p:pic>
        <p:nvPicPr>
          <p:cNvPr id="10" name="Picture 9">
            <a:extLst>
              <a:ext uri="{FF2B5EF4-FFF2-40B4-BE49-F238E27FC236}">
                <a16:creationId xmlns:a16="http://schemas.microsoft.com/office/drawing/2014/main" id="{977754BE-2766-4E65-975C-A48565225392}"/>
              </a:ext>
            </a:extLst>
          </p:cNvPr>
          <p:cNvPicPr>
            <a:picLocks noChangeAspect="1"/>
          </p:cNvPicPr>
          <p:nvPr/>
        </p:nvPicPr>
        <p:blipFill rotWithShape="1">
          <a:blip r:embed="rId3"/>
          <a:srcRect t="56549"/>
          <a:stretch/>
        </p:blipFill>
        <p:spPr>
          <a:xfrm>
            <a:off x="576262" y="1491137"/>
            <a:ext cx="11039475" cy="1196091"/>
          </a:xfrm>
          <a:prstGeom prst="rect">
            <a:avLst/>
          </a:prstGeom>
        </p:spPr>
      </p:pic>
    </p:spTree>
    <p:extLst>
      <p:ext uri="{BB962C8B-B14F-4D97-AF65-F5344CB8AC3E}">
        <p14:creationId xmlns:p14="http://schemas.microsoft.com/office/powerpoint/2010/main" val="315259056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Application</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101</a:t>
            </a:fld>
            <a:endParaRPr kern="0"/>
          </a:p>
        </p:txBody>
      </p:sp>
      <p:pic>
        <p:nvPicPr>
          <p:cNvPr id="10" name="Picture 9">
            <a:extLst>
              <a:ext uri="{FF2B5EF4-FFF2-40B4-BE49-F238E27FC236}">
                <a16:creationId xmlns:a16="http://schemas.microsoft.com/office/drawing/2014/main" id="{977754BE-2766-4E65-975C-A48565225392}"/>
              </a:ext>
            </a:extLst>
          </p:cNvPr>
          <p:cNvPicPr>
            <a:picLocks noChangeAspect="1"/>
          </p:cNvPicPr>
          <p:nvPr/>
        </p:nvPicPr>
        <p:blipFill rotWithShape="1">
          <a:blip r:embed="rId3"/>
          <a:srcRect b="43451"/>
          <a:stretch/>
        </p:blipFill>
        <p:spPr>
          <a:xfrm>
            <a:off x="576262" y="1521847"/>
            <a:ext cx="11039475" cy="1556634"/>
          </a:xfrm>
          <a:prstGeom prst="rect">
            <a:avLst/>
          </a:prstGeom>
        </p:spPr>
      </p:pic>
    </p:spTree>
    <p:extLst>
      <p:ext uri="{BB962C8B-B14F-4D97-AF65-F5344CB8AC3E}">
        <p14:creationId xmlns:p14="http://schemas.microsoft.com/office/powerpoint/2010/main" val="3754373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Application</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102</a:t>
            </a:fld>
            <a:endParaRPr kern="0"/>
          </a:p>
        </p:txBody>
      </p:sp>
      <p:pic>
        <p:nvPicPr>
          <p:cNvPr id="10" name="Picture 9">
            <a:extLst>
              <a:ext uri="{FF2B5EF4-FFF2-40B4-BE49-F238E27FC236}">
                <a16:creationId xmlns:a16="http://schemas.microsoft.com/office/drawing/2014/main" id="{977754BE-2766-4E65-975C-A48565225392}"/>
              </a:ext>
            </a:extLst>
          </p:cNvPr>
          <p:cNvPicPr>
            <a:picLocks noChangeAspect="1"/>
          </p:cNvPicPr>
          <p:nvPr/>
        </p:nvPicPr>
        <p:blipFill>
          <a:blip r:embed="rId3"/>
          <a:stretch>
            <a:fillRect/>
          </a:stretch>
        </p:blipFill>
        <p:spPr>
          <a:xfrm>
            <a:off x="576262" y="1521846"/>
            <a:ext cx="11039475" cy="2752725"/>
          </a:xfrm>
          <a:prstGeom prst="rect">
            <a:avLst/>
          </a:prstGeom>
        </p:spPr>
      </p:pic>
      <p:pic>
        <p:nvPicPr>
          <p:cNvPr id="12" name="Picture 11">
            <a:extLst>
              <a:ext uri="{FF2B5EF4-FFF2-40B4-BE49-F238E27FC236}">
                <a16:creationId xmlns:a16="http://schemas.microsoft.com/office/drawing/2014/main" id="{4418A142-92E5-4E91-B55E-F8C688FBE7B3}"/>
              </a:ext>
            </a:extLst>
          </p:cNvPr>
          <p:cNvPicPr>
            <a:picLocks noChangeAspect="1"/>
          </p:cNvPicPr>
          <p:nvPr/>
        </p:nvPicPr>
        <p:blipFill>
          <a:blip r:embed="rId4"/>
          <a:stretch>
            <a:fillRect/>
          </a:stretch>
        </p:blipFill>
        <p:spPr>
          <a:xfrm>
            <a:off x="576262" y="4433413"/>
            <a:ext cx="8296275" cy="933450"/>
          </a:xfrm>
          <a:prstGeom prst="rect">
            <a:avLst/>
          </a:prstGeom>
        </p:spPr>
      </p:pic>
    </p:spTree>
    <p:extLst>
      <p:ext uri="{BB962C8B-B14F-4D97-AF65-F5344CB8AC3E}">
        <p14:creationId xmlns:p14="http://schemas.microsoft.com/office/powerpoint/2010/main" val="5569628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Application</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103</a:t>
            </a:fld>
            <a:endParaRPr kern="0"/>
          </a:p>
        </p:txBody>
      </p:sp>
      <p:pic>
        <p:nvPicPr>
          <p:cNvPr id="10" name="Picture 9">
            <a:extLst>
              <a:ext uri="{FF2B5EF4-FFF2-40B4-BE49-F238E27FC236}">
                <a16:creationId xmlns:a16="http://schemas.microsoft.com/office/drawing/2014/main" id="{977754BE-2766-4E65-975C-A48565225392}"/>
              </a:ext>
            </a:extLst>
          </p:cNvPr>
          <p:cNvPicPr>
            <a:picLocks noChangeAspect="1"/>
          </p:cNvPicPr>
          <p:nvPr/>
        </p:nvPicPr>
        <p:blipFill>
          <a:blip r:embed="rId3"/>
          <a:stretch>
            <a:fillRect/>
          </a:stretch>
        </p:blipFill>
        <p:spPr>
          <a:xfrm>
            <a:off x="576262" y="1521846"/>
            <a:ext cx="11039475" cy="2752725"/>
          </a:xfrm>
          <a:prstGeom prst="rect">
            <a:avLst/>
          </a:prstGeom>
        </p:spPr>
      </p:pic>
      <p:pic>
        <p:nvPicPr>
          <p:cNvPr id="12" name="Picture 11">
            <a:extLst>
              <a:ext uri="{FF2B5EF4-FFF2-40B4-BE49-F238E27FC236}">
                <a16:creationId xmlns:a16="http://schemas.microsoft.com/office/drawing/2014/main" id="{4418A142-92E5-4E91-B55E-F8C688FBE7B3}"/>
              </a:ext>
            </a:extLst>
          </p:cNvPr>
          <p:cNvPicPr>
            <a:picLocks noChangeAspect="1"/>
          </p:cNvPicPr>
          <p:nvPr/>
        </p:nvPicPr>
        <p:blipFill>
          <a:blip r:embed="rId4"/>
          <a:stretch>
            <a:fillRect/>
          </a:stretch>
        </p:blipFill>
        <p:spPr>
          <a:xfrm>
            <a:off x="576262" y="4433413"/>
            <a:ext cx="8296275" cy="933450"/>
          </a:xfrm>
          <a:prstGeom prst="rect">
            <a:avLst/>
          </a:prstGeom>
        </p:spPr>
      </p:pic>
    </p:spTree>
    <p:extLst>
      <p:ext uri="{BB962C8B-B14F-4D97-AF65-F5344CB8AC3E}">
        <p14:creationId xmlns:p14="http://schemas.microsoft.com/office/powerpoint/2010/main" val="168665067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Values</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104</a:t>
            </a:fld>
            <a:endParaRPr kern="0"/>
          </a:p>
        </p:txBody>
      </p:sp>
      <p:pic>
        <p:nvPicPr>
          <p:cNvPr id="6" name="Picture 5">
            <a:extLst>
              <a:ext uri="{FF2B5EF4-FFF2-40B4-BE49-F238E27FC236}">
                <a16:creationId xmlns:a16="http://schemas.microsoft.com/office/drawing/2014/main" id="{D22F26BA-6B0C-472E-9D50-12F128BE2217}"/>
              </a:ext>
            </a:extLst>
          </p:cNvPr>
          <p:cNvPicPr>
            <a:picLocks noChangeAspect="1"/>
          </p:cNvPicPr>
          <p:nvPr/>
        </p:nvPicPr>
        <p:blipFill>
          <a:blip r:embed="rId3"/>
          <a:stretch>
            <a:fillRect/>
          </a:stretch>
        </p:blipFill>
        <p:spPr>
          <a:xfrm>
            <a:off x="838199" y="1721917"/>
            <a:ext cx="8732521" cy="2057053"/>
          </a:xfrm>
          <a:prstGeom prst="rect">
            <a:avLst/>
          </a:prstGeom>
        </p:spPr>
      </p:pic>
    </p:spTree>
    <p:extLst>
      <p:ext uri="{BB962C8B-B14F-4D97-AF65-F5344CB8AC3E}">
        <p14:creationId xmlns:p14="http://schemas.microsoft.com/office/powerpoint/2010/main" val="28159225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Arithmetic</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105</a:t>
            </a:fld>
            <a:endParaRPr kern="0"/>
          </a:p>
        </p:txBody>
      </p:sp>
      <p:pic>
        <p:nvPicPr>
          <p:cNvPr id="8" name="Picture 7">
            <a:extLst>
              <a:ext uri="{FF2B5EF4-FFF2-40B4-BE49-F238E27FC236}">
                <a16:creationId xmlns:a16="http://schemas.microsoft.com/office/drawing/2014/main" id="{6504A1A8-38B5-4DEC-BF24-CBD1D4E0C993}"/>
              </a:ext>
            </a:extLst>
          </p:cNvPr>
          <p:cNvPicPr>
            <a:picLocks noChangeAspect="1"/>
          </p:cNvPicPr>
          <p:nvPr/>
        </p:nvPicPr>
        <p:blipFill>
          <a:blip r:embed="rId3"/>
          <a:stretch>
            <a:fillRect/>
          </a:stretch>
        </p:blipFill>
        <p:spPr>
          <a:xfrm>
            <a:off x="2024062" y="1828800"/>
            <a:ext cx="8143875" cy="3200400"/>
          </a:xfrm>
          <a:prstGeom prst="rect">
            <a:avLst/>
          </a:prstGeom>
        </p:spPr>
      </p:pic>
    </p:spTree>
    <p:extLst>
      <p:ext uri="{BB962C8B-B14F-4D97-AF65-F5344CB8AC3E}">
        <p14:creationId xmlns:p14="http://schemas.microsoft.com/office/powerpoint/2010/main" val="23829818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Arithmetic</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106</a:t>
            </a:fld>
            <a:endParaRPr kern="0"/>
          </a:p>
        </p:txBody>
      </p:sp>
      <p:pic>
        <p:nvPicPr>
          <p:cNvPr id="5" name="Picture 4">
            <a:extLst>
              <a:ext uri="{FF2B5EF4-FFF2-40B4-BE49-F238E27FC236}">
                <a16:creationId xmlns:a16="http://schemas.microsoft.com/office/drawing/2014/main" id="{7BB62F89-CABB-4EB1-9699-0B50A09951AA}"/>
              </a:ext>
            </a:extLst>
          </p:cNvPr>
          <p:cNvPicPr>
            <a:picLocks noChangeAspect="1"/>
          </p:cNvPicPr>
          <p:nvPr/>
        </p:nvPicPr>
        <p:blipFill>
          <a:blip r:embed="rId3"/>
          <a:stretch>
            <a:fillRect/>
          </a:stretch>
        </p:blipFill>
        <p:spPr>
          <a:xfrm>
            <a:off x="1639110" y="1790700"/>
            <a:ext cx="9067800" cy="3276600"/>
          </a:xfrm>
          <a:prstGeom prst="rect">
            <a:avLst/>
          </a:prstGeom>
        </p:spPr>
      </p:pic>
    </p:spTree>
    <p:extLst>
      <p:ext uri="{BB962C8B-B14F-4D97-AF65-F5344CB8AC3E}">
        <p14:creationId xmlns:p14="http://schemas.microsoft.com/office/powerpoint/2010/main" val="64330554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FA51C-4973-4FF0-88BA-C462C6DECA26}"/>
              </a:ext>
            </a:extLst>
          </p:cNvPr>
          <p:cNvSpPr>
            <a:spLocks noGrp="1"/>
          </p:cNvSpPr>
          <p:nvPr>
            <p:ph type="title"/>
          </p:nvPr>
        </p:nvSpPr>
        <p:spPr/>
        <p:txBody>
          <a:bodyPr/>
          <a:lstStyle/>
          <a:p>
            <a:r>
              <a:rPr lang="en-US" dirty="0">
                <a:solidFill>
                  <a:schemeClr val="accent1"/>
                </a:solidFill>
              </a:rPr>
              <a:t>Definitions</a:t>
            </a:r>
          </a:p>
        </p:txBody>
      </p:sp>
      <p:sp>
        <p:nvSpPr>
          <p:cNvPr id="3" name="Text Placeholder 2">
            <a:extLst>
              <a:ext uri="{FF2B5EF4-FFF2-40B4-BE49-F238E27FC236}">
                <a16:creationId xmlns:a16="http://schemas.microsoft.com/office/drawing/2014/main" id="{1E3F8D17-8FA8-486B-97F3-148893E2DF2C}"/>
              </a:ext>
            </a:extLst>
          </p:cNvPr>
          <p:cNvSpPr txBox="1">
            <a:spLocks/>
          </p:cNvSpPr>
          <p:nvPr/>
        </p:nvSpPr>
        <p:spPr>
          <a:xfrm>
            <a:off x="672347" y="2633999"/>
            <a:ext cx="10515600" cy="383590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215895"/>
            <a:r>
              <a:rPr lang="en-US" sz="2800" kern="0" dirty="0">
                <a:solidFill>
                  <a:schemeClr val="bg2"/>
                </a:solidFill>
              </a:rPr>
              <a:t>Syntax</a:t>
            </a:r>
          </a:p>
          <a:p>
            <a:pPr marL="215895"/>
            <a:endParaRPr lang="en-US" sz="2800" kern="0" dirty="0">
              <a:solidFill>
                <a:schemeClr val="accent1"/>
              </a:solidFill>
            </a:endParaRPr>
          </a:p>
          <a:p>
            <a:pPr marL="215895"/>
            <a:r>
              <a:rPr lang="en-US" sz="2800" kern="0" dirty="0">
                <a:solidFill>
                  <a:schemeClr val="bg2"/>
                </a:solidFill>
              </a:rPr>
              <a:t>Semantics</a:t>
            </a:r>
          </a:p>
          <a:p>
            <a:pPr marL="215895"/>
            <a:endParaRPr lang="en-US" sz="2800" kern="0" dirty="0">
              <a:solidFill>
                <a:schemeClr val="accent1"/>
              </a:solidFill>
            </a:endParaRPr>
          </a:p>
          <a:p>
            <a:pPr marL="215895"/>
            <a:r>
              <a:rPr lang="en-US" sz="2800" kern="0" dirty="0">
                <a:solidFill>
                  <a:schemeClr val="accent1"/>
                </a:solidFill>
              </a:rPr>
              <a:t>The</a:t>
            </a:r>
            <a:r>
              <a:rPr lang="en-US" sz="2800" i="1" kern="0" dirty="0">
                <a:solidFill>
                  <a:schemeClr val="accent1"/>
                </a:solidFill>
              </a:rPr>
              <a:t> convert-assignments </a:t>
            </a:r>
            <a:r>
              <a:rPr lang="en-US" sz="2800" kern="0" dirty="0">
                <a:solidFill>
                  <a:schemeClr val="accent1"/>
                </a:solidFill>
              </a:rPr>
              <a:t>pass</a:t>
            </a:r>
          </a:p>
          <a:p>
            <a:pPr marL="215895"/>
            <a:endParaRPr lang="en-US" sz="2800" kern="0" dirty="0"/>
          </a:p>
          <a:p>
            <a:pPr marL="215895"/>
            <a:endParaRPr lang="en-US" sz="2800" kern="0" dirty="0"/>
          </a:p>
        </p:txBody>
      </p:sp>
    </p:spTree>
    <p:extLst>
      <p:ext uri="{BB962C8B-B14F-4D97-AF65-F5344CB8AC3E}">
        <p14:creationId xmlns:p14="http://schemas.microsoft.com/office/powerpoint/2010/main" val="62780005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i="1" dirty="0"/>
              <a:t>convert-assignments</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108</a:t>
            </a:fld>
            <a:endParaRPr kern="0"/>
          </a:p>
        </p:txBody>
      </p:sp>
      <p:pic>
        <p:nvPicPr>
          <p:cNvPr id="6" name="Picture 2">
            <a:extLst>
              <a:ext uri="{FF2B5EF4-FFF2-40B4-BE49-F238E27FC236}">
                <a16:creationId xmlns:a16="http://schemas.microsoft.com/office/drawing/2014/main" id="{7C535D95-E2F9-4B01-9921-583BE7B6C9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0517" y="2418145"/>
            <a:ext cx="7550965" cy="2021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724011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i="1" dirty="0"/>
              <a:t>convert-assignments </a:t>
            </a:r>
            <a:r>
              <a:rPr lang="en-US" dirty="0"/>
              <a:t>Erasing</a:t>
            </a:r>
            <a:endParaRPr lang="en-US" i="1" dirty="0"/>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109</a:t>
            </a:fld>
            <a:endParaRPr kern="0"/>
          </a:p>
        </p:txBody>
      </p:sp>
      <p:pic>
        <p:nvPicPr>
          <p:cNvPr id="5" name="Picture 4">
            <a:extLst>
              <a:ext uri="{FF2B5EF4-FFF2-40B4-BE49-F238E27FC236}">
                <a16:creationId xmlns:a16="http://schemas.microsoft.com/office/drawing/2014/main" id="{1881AD0D-6A3A-44BA-BF12-ED05ED4ADCB4}"/>
              </a:ext>
            </a:extLst>
          </p:cNvPr>
          <p:cNvPicPr>
            <a:picLocks noChangeAspect="1"/>
          </p:cNvPicPr>
          <p:nvPr/>
        </p:nvPicPr>
        <p:blipFill rotWithShape="1">
          <a:blip r:embed="rId3"/>
          <a:srcRect b="13923"/>
          <a:stretch/>
        </p:blipFill>
        <p:spPr>
          <a:xfrm>
            <a:off x="2312021" y="1723727"/>
            <a:ext cx="7567957" cy="4012055"/>
          </a:xfrm>
          <a:prstGeom prst="rect">
            <a:avLst/>
          </a:prstGeom>
        </p:spPr>
      </p:pic>
    </p:spTree>
    <p:extLst>
      <p:ext uri="{BB962C8B-B14F-4D97-AF65-F5344CB8AC3E}">
        <p14:creationId xmlns:p14="http://schemas.microsoft.com/office/powerpoint/2010/main" val="4013782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C0E7E-8B8B-46B5-A15B-47431753EC95}"/>
              </a:ext>
            </a:extLst>
          </p:cNvPr>
          <p:cNvSpPr>
            <a:spLocks noGrp="1"/>
          </p:cNvSpPr>
          <p:nvPr>
            <p:ph type="title"/>
          </p:nvPr>
        </p:nvSpPr>
        <p:spPr/>
        <p:txBody>
          <a:bodyPr/>
          <a:lstStyle/>
          <a:p>
            <a:r>
              <a:rPr lang="en-US" dirty="0"/>
              <a:t>Why aren’t all our compilers proven correct?</a:t>
            </a:r>
          </a:p>
        </p:txBody>
      </p:sp>
      <p:sp>
        <p:nvSpPr>
          <p:cNvPr id="3" name="Text Placeholder 2">
            <a:extLst>
              <a:ext uri="{FF2B5EF4-FFF2-40B4-BE49-F238E27FC236}">
                <a16:creationId xmlns:a16="http://schemas.microsoft.com/office/drawing/2014/main" id="{469DFF1A-1336-41F1-BA64-7D856EB9562D}"/>
              </a:ext>
            </a:extLst>
          </p:cNvPr>
          <p:cNvSpPr>
            <a:spLocks noGrp="1"/>
          </p:cNvSpPr>
          <p:nvPr>
            <p:ph type="body" idx="1"/>
          </p:nvPr>
        </p:nvSpPr>
        <p:spPr/>
        <p:txBody>
          <a:bodyPr/>
          <a:lstStyle/>
          <a:p>
            <a:pPr marL="673095" indent="-457200">
              <a:buFont typeface="+mj-lt"/>
              <a:buAutoNum type="arabicPeriod"/>
            </a:pPr>
            <a:r>
              <a:rPr lang="en-US" sz="2800" dirty="0"/>
              <a:t>Compilers are big</a:t>
            </a:r>
          </a:p>
          <a:p>
            <a:pPr marL="673095" indent="-457200">
              <a:buFont typeface="+mj-lt"/>
              <a:buAutoNum type="arabicPeriod"/>
            </a:pPr>
            <a:r>
              <a:rPr lang="en-US" sz="2800" dirty="0"/>
              <a:t>Multiple languages involved</a:t>
            </a:r>
          </a:p>
          <a:p>
            <a:pPr marL="673095" indent="-457200">
              <a:buFont typeface="+mj-lt"/>
              <a:buAutoNum type="arabicPeriod"/>
            </a:pPr>
            <a:r>
              <a:rPr lang="en-US" sz="2800" dirty="0"/>
              <a:t>Consider ALL possible programs</a:t>
            </a:r>
          </a:p>
        </p:txBody>
      </p:sp>
      <p:sp>
        <p:nvSpPr>
          <p:cNvPr id="4" name="Slide Number Placeholder 3">
            <a:extLst>
              <a:ext uri="{FF2B5EF4-FFF2-40B4-BE49-F238E27FC236}">
                <a16:creationId xmlns:a16="http://schemas.microsoft.com/office/drawing/2014/main" id="{DDE67215-FCD7-405B-85ED-CB5BCCA0FD57}"/>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11</a:t>
            </a:fld>
            <a:endParaRPr kern="0"/>
          </a:p>
        </p:txBody>
      </p:sp>
    </p:spTree>
    <p:extLst>
      <p:ext uri="{BB962C8B-B14F-4D97-AF65-F5344CB8AC3E}">
        <p14:creationId xmlns:p14="http://schemas.microsoft.com/office/powerpoint/2010/main" val="1705948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i="1" dirty="0"/>
              <a:t>convert-assignments </a:t>
            </a:r>
            <a:r>
              <a:rPr lang="en-US" dirty="0"/>
              <a:t>Erasing</a:t>
            </a:r>
            <a:endParaRPr lang="en-US" i="1" dirty="0"/>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110</a:t>
            </a:fld>
            <a:endParaRPr kern="0"/>
          </a:p>
        </p:txBody>
      </p:sp>
      <p:pic>
        <p:nvPicPr>
          <p:cNvPr id="5" name="Picture 4">
            <a:extLst>
              <a:ext uri="{FF2B5EF4-FFF2-40B4-BE49-F238E27FC236}">
                <a16:creationId xmlns:a16="http://schemas.microsoft.com/office/drawing/2014/main" id="{1881AD0D-6A3A-44BA-BF12-ED05ED4ADCB4}"/>
              </a:ext>
            </a:extLst>
          </p:cNvPr>
          <p:cNvPicPr>
            <a:picLocks noChangeAspect="1"/>
          </p:cNvPicPr>
          <p:nvPr/>
        </p:nvPicPr>
        <p:blipFill rotWithShape="1">
          <a:blip r:embed="rId3"/>
          <a:srcRect b="10442"/>
          <a:stretch/>
        </p:blipFill>
        <p:spPr>
          <a:xfrm>
            <a:off x="0" y="1665761"/>
            <a:ext cx="6915309" cy="3814307"/>
          </a:xfrm>
          <a:prstGeom prst="rect">
            <a:avLst/>
          </a:prstGeom>
        </p:spPr>
      </p:pic>
      <p:pic>
        <p:nvPicPr>
          <p:cNvPr id="6" name="Picture 5">
            <a:extLst>
              <a:ext uri="{FF2B5EF4-FFF2-40B4-BE49-F238E27FC236}">
                <a16:creationId xmlns:a16="http://schemas.microsoft.com/office/drawing/2014/main" id="{5DF4156C-5BC4-49D2-88CB-0F4112E0495B}"/>
              </a:ext>
            </a:extLst>
          </p:cNvPr>
          <p:cNvPicPr>
            <a:picLocks noChangeAspect="1"/>
          </p:cNvPicPr>
          <p:nvPr/>
        </p:nvPicPr>
        <p:blipFill rotWithShape="1">
          <a:blip r:embed="rId3"/>
          <a:srcRect t="91098" r="35560"/>
          <a:stretch/>
        </p:blipFill>
        <p:spPr>
          <a:xfrm>
            <a:off x="7371562" y="3383349"/>
            <a:ext cx="4456261" cy="379132"/>
          </a:xfrm>
          <a:prstGeom prst="rect">
            <a:avLst/>
          </a:prstGeom>
        </p:spPr>
      </p:pic>
    </p:spTree>
    <p:extLst>
      <p:ext uri="{BB962C8B-B14F-4D97-AF65-F5344CB8AC3E}">
        <p14:creationId xmlns:p14="http://schemas.microsoft.com/office/powerpoint/2010/main" val="41449966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i="1" dirty="0"/>
              <a:t>convert-assignments </a:t>
            </a:r>
            <a:r>
              <a:rPr lang="en-US" dirty="0"/>
              <a:t>Modeling</a:t>
            </a:r>
            <a:endParaRPr lang="en-US" i="1" dirty="0"/>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111</a:t>
            </a:fld>
            <a:endParaRPr kern="0"/>
          </a:p>
        </p:txBody>
      </p:sp>
      <p:pic>
        <p:nvPicPr>
          <p:cNvPr id="6" name="Picture 5" descr="Text&#10;&#10;Description automatically generated">
            <a:extLst>
              <a:ext uri="{FF2B5EF4-FFF2-40B4-BE49-F238E27FC236}">
                <a16:creationId xmlns:a16="http://schemas.microsoft.com/office/drawing/2014/main" id="{30C80A4D-E77F-4333-B0B1-1EDE724FFD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5660" y="1920280"/>
            <a:ext cx="6900680" cy="4032398"/>
          </a:xfrm>
          <a:prstGeom prst="rect">
            <a:avLst/>
          </a:prstGeom>
        </p:spPr>
      </p:pic>
    </p:spTree>
    <p:extLst>
      <p:ext uri="{BB962C8B-B14F-4D97-AF65-F5344CB8AC3E}">
        <p14:creationId xmlns:p14="http://schemas.microsoft.com/office/powerpoint/2010/main" val="345492670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i="1" dirty="0"/>
              <a:t>convert-assignments </a:t>
            </a:r>
            <a:r>
              <a:rPr lang="en-US" dirty="0"/>
              <a:t>Intuition</a:t>
            </a:r>
            <a:endParaRPr lang="en-US" i="1" dirty="0"/>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112</a:t>
            </a:fld>
            <a:endParaRPr kern="0"/>
          </a:p>
        </p:txBody>
      </p:sp>
      <p:pic>
        <p:nvPicPr>
          <p:cNvPr id="5" name="Picture 4">
            <a:extLst>
              <a:ext uri="{FF2B5EF4-FFF2-40B4-BE49-F238E27FC236}">
                <a16:creationId xmlns:a16="http://schemas.microsoft.com/office/drawing/2014/main" id="{5DCAB634-995A-479E-B24C-DD0EEBF105E9}"/>
              </a:ext>
            </a:extLst>
          </p:cNvPr>
          <p:cNvPicPr>
            <a:picLocks noChangeAspect="1"/>
          </p:cNvPicPr>
          <p:nvPr/>
        </p:nvPicPr>
        <p:blipFill rotWithShape="1">
          <a:blip r:embed="rId3"/>
          <a:srcRect r="30255" b="60000"/>
          <a:stretch/>
        </p:blipFill>
        <p:spPr>
          <a:xfrm>
            <a:off x="124726" y="1889554"/>
            <a:ext cx="4891489" cy="2516490"/>
          </a:xfrm>
          <a:prstGeom prst="rect">
            <a:avLst/>
          </a:prstGeom>
        </p:spPr>
      </p:pic>
      <p:pic>
        <p:nvPicPr>
          <p:cNvPr id="8" name="Picture 7">
            <a:extLst>
              <a:ext uri="{FF2B5EF4-FFF2-40B4-BE49-F238E27FC236}">
                <a16:creationId xmlns:a16="http://schemas.microsoft.com/office/drawing/2014/main" id="{4D18B4D4-CCA7-4A19-AD9B-98515B3DA93B}"/>
              </a:ext>
            </a:extLst>
          </p:cNvPr>
          <p:cNvPicPr>
            <a:picLocks noChangeAspect="1"/>
          </p:cNvPicPr>
          <p:nvPr/>
        </p:nvPicPr>
        <p:blipFill rotWithShape="1">
          <a:blip r:embed="rId3"/>
          <a:srcRect t="40161"/>
          <a:stretch/>
        </p:blipFill>
        <p:spPr>
          <a:xfrm>
            <a:off x="5332164" y="1659827"/>
            <a:ext cx="6591891" cy="3538345"/>
          </a:xfrm>
          <a:prstGeom prst="rect">
            <a:avLst/>
          </a:prstGeom>
        </p:spPr>
      </p:pic>
    </p:spTree>
    <p:extLst>
      <p:ext uri="{BB962C8B-B14F-4D97-AF65-F5344CB8AC3E}">
        <p14:creationId xmlns:p14="http://schemas.microsoft.com/office/powerpoint/2010/main" val="25878388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i="1" dirty="0"/>
              <a:t>convert-assignments </a:t>
            </a:r>
            <a:r>
              <a:rPr lang="en-US" dirty="0"/>
              <a:t>Intuition</a:t>
            </a:r>
            <a:endParaRPr lang="en-US" i="1" dirty="0"/>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113</a:t>
            </a:fld>
            <a:endParaRPr kern="0"/>
          </a:p>
        </p:txBody>
      </p:sp>
      <p:pic>
        <p:nvPicPr>
          <p:cNvPr id="5" name="Picture 4">
            <a:extLst>
              <a:ext uri="{FF2B5EF4-FFF2-40B4-BE49-F238E27FC236}">
                <a16:creationId xmlns:a16="http://schemas.microsoft.com/office/drawing/2014/main" id="{5DCAB634-995A-479E-B24C-DD0EEBF105E9}"/>
              </a:ext>
            </a:extLst>
          </p:cNvPr>
          <p:cNvPicPr>
            <a:picLocks noChangeAspect="1"/>
          </p:cNvPicPr>
          <p:nvPr/>
        </p:nvPicPr>
        <p:blipFill rotWithShape="1">
          <a:blip r:embed="rId3"/>
          <a:srcRect r="30255" b="91999"/>
          <a:stretch/>
        </p:blipFill>
        <p:spPr>
          <a:xfrm>
            <a:off x="135707" y="1890108"/>
            <a:ext cx="4891489" cy="503333"/>
          </a:xfrm>
          <a:prstGeom prst="rect">
            <a:avLst/>
          </a:prstGeom>
        </p:spPr>
      </p:pic>
      <p:pic>
        <p:nvPicPr>
          <p:cNvPr id="8" name="Picture 7">
            <a:extLst>
              <a:ext uri="{FF2B5EF4-FFF2-40B4-BE49-F238E27FC236}">
                <a16:creationId xmlns:a16="http://schemas.microsoft.com/office/drawing/2014/main" id="{4D18B4D4-CCA7-4A19-AD9B-98515B3DA93B}"/>
              </a:ext>
            </a:extLst>
          </p:cNvPr>
          <p:cNvPicPr>
            <a:picLocks noChangeAspect="1"/>
          </p:cNvPicPr>
          <p:nvPr/>
        </p:nvPicPr>
        <p:blipFill rotWithShape="1">
          <a:blip r:embed="rId3"/>
          <a:srcRect t="40161" b="49259"/>
          <a:stretch/>
        </p:blipFill>
        <p:spPr>
          <a:xfrm>
            <a:off x="5332164" y="1659828"/>
            <a:ext cx="6591891" cy="625568"/>
          </a:xfrm>
          <a:prstGeom prst="rect">
            <a:avLst/>
          </a:prstGeom>
        </p:spPr>
      </p:pic>
    </p:spTree>
    <p:extLst>
      <p:ext uri="{BB962C8B-B14F-4D97-AF65-F5344CB8AC3E}">
        <p14:creationId xmlns:p14="http://schemas.microsoft.com/office/powerpoint/2010/main" val="3710851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i="1" dirty="0"/>
              <a:t>convert-assignments </a:t>
            </a:r>
            <a:r>
              <a:rPr lang="en-US" dirty="0"/>
              <a:t>Intuition</a:t>
            </a:r>
            <a:endParaRPr lang="en-US" i="1" dirty="0"/>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114</a:t>
            </a:fld>
            <a:endParaRPr kern="0"/>
          </a:p>
        </p:txBody>
      </p:sp>
      <p:pic>
        <p:nvPicPr>
          <p:cNvPr id="5" name="Picture 4">
            <a:extLst>
              <a:ext uri="{FF2B5EF4-FFF2-40B4-BE49-F238E27FC236}">
                <a16:creationId xmlns:a16="http://schemas.microsoft.com/office/drawing/2014/main" id="{5DCAB634-995A-479E-B24C-DD0EEBF105E9}"/>
              </a:ext>
            </a:extLst>
          </p:cNvPr>
          <p:cNvPicPr>
            <a:picLocks noChangeAspect="1"/>
          </p:cNvPicPr>
          <p:nvPr/>
        </p:nvPicPr>
        <p:blipFill rotWithShape="1">
          <a:blip r:embed="rId3"/>
          <a:srcRect t="-1" r="30255" b="69028"/>
          <a:stretch/>
        </p:blipFill>
        <p:spPr>
          <a:xfrm>
            <a:off x="135707" y="1890108"/>
            <a:ext cx="4891489" cy="1948467"/>
          </a:xfrm>
          <a:prstGeom prst="rect">
            <a:avLst/>
          </a:prstGeom>
        </p:spPr>
      </p:pic>
      <p:pic>
        <p:nvPicPr>
          <p:cNvPr id="8" name="Picture 7">
            <a:extLst>
              <a:ext uri="{FF2B5EF4-FFF2-40B4-BE49-F238E27FC236}">
                <a16:creationId xmlns:a16="http://schemas.microsoft.com/office/drawing/2014/main" id="{4D18B4D4-CCA7-4A19-AD9B-98515B3DA93B}"/>
              </a:ext>
            </a:extLst>
          </p:cNvPr>
          <p:cNvPicPr>
            <a:picLocks noChangeAspect="1"/>
          </p:cNvPicPr>
          <p:nvPr/>
        </p:nvPicPr>
        <p:blipFill rotWithShape="1">
          <a:blip r:embed="rId3"/>
          <a:srcRect t="40163" b="18480"/>
          <a:stretch/>
        </p:blipFill>
        <p:spPr>
          <a:xfrm>
            <a:off x="5332164" y="1659827"/>
            <a:ext cx="6591891" cy="2445448"/>
          </a:xfrm>
          <a:prstGeom prst="rect">
            <a:avLst/>
          </a:prstGeom>
        </p:spPr>
      </p:pic>
    </p:spTree>
    <p:extLst>
      <p:ext uri="{BB962C8B-B14F-4D97-AF65-F5344CB8AC3E}">
        <p14:creationId xmlns:p14="http://schemas.microsoft.com/office/powerpoint/2010/main" val="26652613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i="1" dirty="0"/>
              <a:t>convert-assignments </a:t>
            </a:r>
            <a:r>
              <a:rPr lang="en-US" dirty="0"/>
              <a:t>Intuition</a:t>
            </a:r>
            <a:endParaRPr lang="en-US" i="1" dirty="0"/>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115</a:t>
            </a:fld>
            <a:endParaRPr kern="0"/>
          </a:p>
        </p:txBody>
      </p:sp>
      <p:pic>
        <p:nvPicPr>
          <p:cNvPr id="5" name="Picture 4">
            <a:extLst>
              <a:ext uri="{FF2B5EF4-FFF2-40B4-BE49-F238E27FC236}">
                <a16:creationId xmlns:a16="http://schemas.microsoft.com/office/drawing/2014/main" id="{5DCAB634-995A-479E-B24C-DD0EEBF105E9}"/>
              </a:ext>
            </a:extLst>
          </p:cNvPr>
          <p:cNvPicPr>
            <a:picLocks noChangeAspect="1"/>
          </p:cNvPicPr>
          <p:nvPr/>
        </p:nvPicPr>
        <p:blipFill rotWithShape="1">
          <a:blip r:embed="rId3"/>
          <a:srcRect t="-1" r="30255" b="59792"/>
          <a:stretch/>
        </p:blipFill>
        <p:spPr>
          <a:xfrm>
            <a:off x="135707" y="1890108"/>
            <a:ext cx="4891489" cy="2529492"/>
          </a:xfrm>
          <a:prstGeom prst="rect">
            <a:avLst/>
          </a:prstGeom>
        </p:spPr>
      </p:pic>
      <p:pic>
        <p:nvPicPr>
          <p:cNvPr id="8" name="Picture 7">
            <a:extLst>
              <a:ext uri="{FF2B5EF4-FFF2-40B4-BE49-F238E27FC236}">
                <a16:creationId xmlns:a16="http://schemas.microsoft.com/office/drawing/2014/main" id="{4D18B4D4-CCA7-4A19-AD9B-98515B3DA93B}"/>
              </a:ext>
            </a:extLst>
          </p:cNvPr>
          <p:cNvPicPr>
            <a:picLocks noChangeAspect="1"/>
          </p:cNvPicPr>
          <p:nvPr/>
        </p:nvPicPr>
        <p:blipFill rotWithShape="1">
          <a:blip r:embed="rId3"/>
          <a:srcRect t="40162" b="10588"/>
          <a:stretch/>
        </p:blipFill>
        <p:spPr>
          <a:xfrm>
            <a:off x="5332164" y="1659826"/>
            <a:ext cx="6591891" cy="2912173"/>
          </a:xfrm>
          <a:prstGeom prst="rect">
            <a:avLst/>
          </a:prstGeom>
        </p:spPr>
      </p:pic>
    </p:spTree>
    <p:extLst>
      <p:ext uri="{BB962C8B-B14F-4D97-AF65-F5344CB8AC3E}">
        <p14:creationId xmlns:p14="http://schemas.microsoft.com/office/powerpoint/2010/main" val="37985490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i="1" dirty="0"/>
              <a:t>convert-assignments </a:t>
            </a:r>
            <a:r>
              <a:rPr lang="en-US" dirty="0"/>
              <a:t>Intuition</a:t>
            </a:r>
            <a:endParaRPr lang="en-US" i="1" dirty="0"/>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116</a:t>
            </a:fld>
            <a:endParaRPr kern="0"/>
          </a:p>
        </p:txBody>
      </p:sp>
      <p:pic>
        <p:nvPicPr>
          <p:cNvPr id="5" name="Picture 4">
            <a:extLst>
              <a:ext uri="{FF2B5EF4-FFF2-40B4-BE49-F238E27FC236}">
                <a16:creationId xmlns:a16="http://schemas.microsoft.com/office/drawing/2014/main" id="{5DCAB634-995A-479E-B24C-DD0EEBF105E9}"/>
              </a:ext>
            </a:extLst>
          </p:cNvPr>
          <p:cNvPicPr>
            <a:picLocks noChangeAspect="1"/>
          </p:cNvPicPr>
          <p:nvPr/>
        </p:nvPicPr>
        <p:blipFill rotWithShape="1">
          <a:blip r:embed="rId3"/>
          <a:srcRect t="-1" r="30255" b="59792"/>
          <a:stretch/>
        </p:blipFill>
        <p:spPr>
          <a:xfrm>
            <a:off x="135707" y="1890108"/>
            <a:ext cx="4891489" cy="2529492"/>
          </a:xfrm>
          <a:prstGeom prst="rect">
            <a:avLst/>
          </a:prstGeom>
        </p:spPr>
      </p:pic>
      <p:pic>
        <p:nvPicPr>
          <p:cNvPr id="8" name="Picture 7">
            <a:extLst>
              <a:ext uri="{FF2B5EF4-FFF2-40B4-BE49-F238E27FC236}">
                <a16:creationId xmlns:a16="http://schemas.microsoft.com/office/drawing/2014/main" id="{4D18B4D4-CCA7-4A19-AD9B-98515B3DA93B}"/>
              </a:ext>
            </a:extLst>
          </p:cNvPr>
          <p:cNvPicPr>
            <a:picLocks noChangeAspect="1"/>
          </p:cNvPicPr>
          <p:nvPr/>
        </p:nvPicPr>
        <p:blipFill rotWithShape="1">
          <a:blip r:embed="rId3"/>
          <a:srcRect t="40162" b="279"/>
          <a:stretch/>
        </p:blipFill>
        <p:spPr>
          <a:xfrm>
            <a:off x="5332164" y="1659826"/>
            <a:ext cx="6591891" cy="3521774"/>
          </a:xfrm>
          <a:prstGeom prst="rect">
            <a:avLst/>
          </a:prstGeom>
        </p:spPr>
      </p:pic>
    </p:spTree>
    <p:extLst>
      <p:ext uri="{BB962C8B-B14F-4D97-AF65-F5344CB8AC3E}">
        <p14:creationId xmlns:p14="http://schemas.microsoft.com/office/powerpoint/2010/main" val="2135048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i="1" dirty="0"/>
              <a:t>convert-assignments </a:t>
            </a:r>
            <a:r>
              <a:rPr lang="en-US" dirty="0"/>
              <a:t>Definition</a:t>
            </a:r>
            <a:endParaRPr lang="en-US" i="1" dirty="0"/>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117</a:t>
            </a:fld>
            <a:endParaRPr kern="0"/>
          </a:p>
        </p:txBody>
      </p:sp>
      <p:pic>
        <p:nvPicPr>
          <p:cNvPr id="5" name="Picture 4">
            <a:extLst>
              <a:ext uri="{FF2B5EF4-FFF2-40B4-BE49-F238E27FC236}">
                <a16:creationId xmlns:a16="http://schemas.microsoft.com/office/drawing/2014/main" id="{78933770-D238-41FB-973A-E37F0B2E10AD}"/>
              </a:ext>
            </a:extLst>
          </p:cNvPr>
          <p:cNvPicPr>
            <a:picLocks noChangeAspect="1"/>
          </p:cNvPicPr>
          <p:nvPr/>
        </p:nvPicPr>
        <p:blipFill>
          <a:blip r:embed="rId3"/>
          <a:stretch>
            <a:fillRect/>
          </a:stretch>
        </p:blipFill>
        <p:spPr>
          <a:xfrm>
            <a:off x="1490662" y="2890837"/>
            <a:ext cx="9210675" cy="1076325"/>
          </a:xfrm>
          <a:prstGeom prst="rect">
            <a:avLst/>
          </a:prstGeom>
        </p:spPr>
      </p:pic>
    </p:spTree>
    <p:extLst>
      <p:ext uri="{BB962C8B-B14F-4D97-AF65-F5344CB8AC3E}">
        <p14:creationId xmlns:p14="http://schemas.microsoft.com/office/powerpoint/2010/main" val="28250929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i="1" dirty="0"/>
              <a:t>convert-assignments </a:t>
            </a:r>
            <a:r>
              <a:rPr lang="en-US" dirty="0"/>
              <a:t>Definition</a:t>
            </a:r>
            <a:endParaRPr lang="en-US" i="1" dirty="0"/>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118</a:t>
            </a:fld>
            <a:endParaRPr kern="0"/>
          </a:p>
        </p:txBody>
      </p:sp>
      <p:pic>
        <p:nvPicPr>
          <p:cNvPr id="5" name="Picture 4">
            <a:extLst>
              <a:ext uri="{FF2B5EF4-FFF2-40B4-BE49-F238E27FC236}">
                <a16:creationId xmlns:a16="http://schemas.microsoft.com/office/drawing/2014/main" id="{EE4EA4A0-502B-422D-8080-816659225BDB}"/>
              </a:ext>
            </a:extLst>
          </p:cNvPr>
          <p:cNvPicPr>
            <a:picLocks noChangeAspect="1"/>
          </p:cNvPicPr>
          <p:nvPr/>
        </p:nvPicPr>
        <p:blipFill>
          <a:blip r:embed="rId3"/>
          <a:stretch>
            <a:fillRect/>
          </a:stretch>
        </p:blipFill>
        <p:spPr>
          <a:xfrm>
            <a:off x="1809750" y="2647950"/>
            <a:ext cx="8572500" cy="1562100"/>
          </a:xfrm>
          <a:prstGeom prst="rect">
            <a:avLst/>
          </a:prstGeom>
        </p:spPr>
      </p:pic>
    </p:spTree>
    <p:extLst>
      <p:ext uri="{BB962C8B-B14F-4D97-AF65-F5344CB8AC3E}">
        <p14:creationId xmlns:p14="http://schemas.microsoft.com/office/powerpoint/2010/main" val="24472063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i="1" dirty="0"/>
              <a:t>convert-assignments </a:t>
            </a:r>
            <a:r>
              <a:rPr lang="en-US" dirty="0"/>
              <a:t>Definition</a:t>
            </a:r>
            <a:endParaRPr lang="en-US" i="1" dirty="0"/>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119</a:t>
            </a:fld>
            <a:endParaRPr kern="0"/>
          </a:p>
        </p:txBody>
      </p:sp>
      <p:pic>
        <p:nvPicPr>
          <p:cNvPr id="6" name="Picture 5">
            <a:extLst>
              <a:ext uri="{FF2B5EF4-FFF2-40B4-BE49-F238E27FC236}">
                <a16:creationId xmlns:a16="http://schemas.microsoft.com/office/drawing/2014/main" id="{9BD952BF-1041-4A36-A250-55A927521366}"/>
              </a:ext>
            </a:extLst>
          </p:cNvPr>
          <p:cNvPicPr>
            <a:picLocks noChangeAspect="1"/>
          </p:cNvPicPr>
          <p:nvPr/>
        </p:nvPicPr>
        <p:blipFill>
          <a:blip r:embed="rId3"/>
          <a:stretch>
            <a:fillRect/>
          </a:stretch>
        </p:blipFill>
        <p:spPr>
          <a:xfrm>
            <a:off x="2971800" y="2257425"/>
            <a:ext cx="6248400" cy="2343150"/>
          </a:xfrm>
          <a:prstGeom prst="rect">
            <a:avLst/>
          </a:prstGeom>
        </p:spPr>
      </p:pic>
    </p:spTree>
    <p:extLst>
      <p:ext uri="{BB962C8B-B14F-4D97-AF65-F5344CB8AC3E}">
        <p14:creationId xmlns:p14="http://schemas.microsoft.com/office/powerpoint/2010/main" val="2508977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This project</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12</a:t>
            </a:fld>
            <a:endParaRPr kern="0"/>
          </a:p>
        </p:txBody>
      </p:sp>
      <p:pic>
        <p:nvPicPr>
          <p:cNvPr id="8" name="Picture 7">
            <a:extLst>
              <a:ext uri="{FF2B5EF4-FFF2-40B4-BE49-F238E27FC236}">
                <a16:creationId xmlns:a16="http://schemas.microsoft.com/office/drawing/2014/main" id="{64EA69F0-974B-47B0-979C-1952DC909DB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2" y="2050466"/>
            <a:ext cx="12191848" cy="3278279"/>
          </a:xfrm>
          <a:prstGeom prst="rect">
            <a:avLst/>
          </a:prstGeom>
        </p:spPr>
      </p:pic>
    </p:spTree>
    <p:extLst>
      <p:ext uri="{BB962C8B-B14F-4D97-AF65-F5344CB8AC3E}">
        <p14:creationId xmlns:p14="http://schemas.microsoft.com/office/powerpoint/2010/main" val="22139652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i="1" dirty="0"/>
              <a:t>convert-assignments </a:t>
            </a:r>
            <a:r>
              <a:rPr lang="en-US" dirty="0"/>
              <a:t>Definition</a:t>
            </a:r>
            <a:endParaRPr lang="en-US" i="1" dirty="0"/>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120</a:t>
            </a:fld>
            <a:endParaRPr kern="0"/>
          </a:p>
        </p:txBody>
      </p:sp>
      <p:pic>
        <p:nvPicPr>
          <p:cNvPr id="6" name="Picture 5">
            <a:extLst>
              <a:ext uri="{FF2B5EF4-FFF2-40B4-BE49-F238E27FC236}">
                <a16:creationId xmlns:a16="http://schemas.microsoft.com/office/drawing/2014/main" id="{A26BFCC9-CE34-4C75-8115-68EE33624178}"/>
              </a:ext>
            </a:extLst>
          </p:cNvPr>
          <p:cNvPicPr>
            <a:picLocks noChangeAspect="1"/>
          </p:cNvPicPr>
          <p:nvPr/>
        </p:nvPicPr>
        <p:blipFill>
          <a:blip r:embed="rId3"/>
          <a:stretch>
            <a:fillRect/>
          </a:stretch>
        </p:blipFill>
        <p:spPr>
          <a:xfrm>
            <a:off x="123825" y="2509837"/>
            <a:ext cx="11944350" cy="1838325"/>
          </a:xfrm>
          <a:prstGeom prst="rect">
            <a:avLst/>
          </a:prstGeom>
        </p:spPr>
      </p:pic>
    </p:spTree>
    <p:extLst>
      <p:ext uri="{BB962C8B-B14F-4D97-AF65-F5344CB8AC3E}">
        <p14:creationId xmlns:p14="http://schemas.microsoft.com/office/powerpoint/2010/main" val="311819365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i="1" dirty="0"/>
              <a:t>convert-assignments </a:t>
            </a:r>
            <a:r>
              <a:rPr lang="en-US" dirty="0"/>
              <a:t>Definition</a:t>
            </a:r>
            <a:endParaRPr lang="en-US" i="1" dirty="0"/>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121</a:t>
            </a:fld>
            <a:endParaRPr kern="0"/>
          </a:p>
        </p:txBody>
      </p:sp>
      <p:pic>
        <p:nvPicPr>
          <p:cNvPr id="8" name="Picture 7">
            <a:extLst>
              <a:ext uri="{FF2B5EF4-FFF2-40B4-BE49-F238E27FC236}">
                <a16:creationId xmlns:a16="http://schemas.microsoft.com/office/drawing/2014/main" id="{E465098B-BD56-4745-A4A3-F738CF871B71}"/>
              </a:ext>
            </a:extLst>
          </p:cNvPr>
          <p:cNvPicPr>
            <a:picLocks noChangeAspect="1"/>
          </p:cNvPicPr>
          <p:nvPr/>
        </p:nvPicPr>
        <p:blipFill>
          <a:blip r:embed="rId3"/>
          <a:stretch>
            <a:fillRect/>
          </a:stretch>
        </p:blipFill>
        <p:spPr>
          <a:xfrm>
            <a:off x="0" y="2158259"/>
            <a:ext cx="12192000" cy="2541481"/>
          </a:xfrm>
          <a:prstGeom prst="rect">
            <a:avLst/>
          </a:prstGeom>
        </p:spPr>
      </p:pic>
    </p:spTree>
    <p:extLst>
      <p:ext uri="{BB962C8B-B14F-4D97-AF65-F5344CB8AC3E}">
        <p14:creationId xmlns:p14="http://schemas.microsoft.com/office/powerpoint/2010/main" val="29259097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i="1" dirty="0"/>
              <a:t>convert-assignments </a:t>
            </a:r>
            <a:r>
              <a:rPr lang="en-US" dirty="0"/>
              <a:t>Definition</a:t>
            </a:r>
            <a:endParaRPr lang="en-US" i="1" dirty="0"/>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122</a:t>
            </a:fld>
            <a:endParaRPr kern="0"/>
          </a:p>
        </p:txBody>
      </p:sp>
      <p:pic>
        <p:nvPicPr>
          <p:cNvPr id="6" name="Picture 5">
            <a:extLst>
              <a:ext uri="{FF2B5EF4-FFF2-40B4-BE49-F238E27FC236}">
                <a16:creationId xmlns:a16="http://schemas.microsoft.com/office/drawing/2014/main" id="{7A9E4A5A-3C51-408F-8CFA-5278D9B0B084}"/>
              </a:ext>
            </a:extLst>
          </p:cNvPr>
          <p:cNvPicPr>
            <a:picLocks noChangeAspect="1"/>
          </p:cNvPicPr>
          <p:nvPr/>
        </p:nvPicPr>
        <p:blipFill>
          <a:blip r:embed="rId3"/>
          <a:stretch>
            <a:fillRect/>
          </a:stretch>
        </p:blipFill>
        <p:spPr>
          <a:xfrm>
            <a:off x="1595437" y="2214562"/>
            <a:ext cx="9001125" cy="2428875"/>
          </a:xfrm>
          <a:prstGeom prst="rect">
            <a:avLst/>
          </a:prstGeom>
        </p:spPr>
      </p:pic>
    </p:spTree>
    <p:extLst>
      <p:ext uri="{BB962C8B-B14F-4D97-AF65-F5344CB8AC3E}">
        <p14:creationId xmlns:p14="http://schemas.microsoft.com/office/powerpoint/2010/main" val="25829159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i="1" dirty="0"/>
              <a:t>convert-assignments </a:t>
            </a:r>
            <a:r>
              <a:rPr lang="en-US" dirty="0"/>
              <a:t>Definition</a:t>
            </a:r>
            <a:endParaRPr lang="en-US" i="1" dirty="0"/>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123</a:t>
            </a:fld>
            <a:endParaRPr kern="0"/>
          </a:p>
        </p:txBody>
      </p:sp>
      <p:pic>
        <p:nvPicPr>
          <p:cNvPr id="6" name="Picture 5">
            <a:extLst>
              <a:ext uri="{FF2B5EF4-FFF2-40B4-BE49-F238E27FC236}">
                <a16:creationId xmlns:a16="http://schemas.microsoft.com/office/drawing/2014/main" id="{3E508AC4-2EF3-44F3-9DB1-C12DC1F614EA}"/>
              </a:ext>
            </a:extLst>
          </p:cNvPr>
          <p:cNvPicPr>
            <a:picLocks noChangeAspect="1"/>
          </p:cNvPicPr>
          <p:nvPr/>
        </p:nvPicPr>
        <p:blipFill>
          <a:blip r:embed="rId3"/>
          <a:stretch>
            <a:fillRect/>
          </a:stretch>
        </p:blipFill>
        <p:spPr>
          <a:xfrm>
            <a:off x="1222057" y="1521846"/>
            <a:ext cx="8927783" cy="4701706"/>
          </a:xfrm>
          <a:prstGeom prst="rect">
            <a:avLst/>
          </a:prstGeom>
        </p:spPr>
      </p:pic>
    </p:spTree>
    <p:extLst>
      <p:ext uri="{BB962C8B-B14F-4D97-AF65-F5344CB8AC3E}">
        <p14:creationId xmlns:p14="http://schemas.microsoft.com/office/powerpoint/2010/main" val="350113897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i="1" dirty="0"/>
              <a:t>convert-assignments </a:t>
            </a:r>
            <a:r>
              <a:rPr lang="en-US" dirty="0"/>
              <a:t>Lemmas</a:t>
            </a:r>
            <a:endParaRPr lang="en-US" i="1" dirty="0"/>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124</a:t>
            </a:fld>
            <a:endParaRPr kern="0"/>
          </a:p>
        </p:txBody>
      </p:sp>
      <p:pic>
        <p:nvPicPr>
          <p:cNvPr id="6" name="Picture 5">
            <a:extLst>
              <a:ext uri="{FF2B5EF4-FFF2-40B4-BE49-F238E27FC236}">
                <a16:creationId xmlns:a16="http://schemas.microsoft.com/office/drawing/2014/main" id="{15D9B8ED-B997-4901-B2D7-7B74FE69A91C}"/>
              </a:ext>
            </a:extLst>
          </p:cNvPr>
          <p:cNvPicPr>
            <a:picLocks noChangeAspect="1"/>
          </p:cNvPicPr>
          <p:nvPr/>
        </p:nvPicPr>
        <p:blipFill>
          <a:blip r:embed="rId3"/>
          <a:stretch>
            <a:fillRect/>
          </a:stretch>
        </p:blipFill>
        <p:spPr>
          <a:xfrm>
            <a:off x="838199" y="1498780"/>
            <a:ext cx="5257801" cy="1226330"/>
          </a:xfrm>
          <a:prstGeom prst="rect">
            <a:avLst/>
          </a:prstGeom>
        </p:spPr>
      </p:pic>
      <p:pic>
        <p:nvPicPr>
          <p:cNvPr id="8" name="Picture 7">
            <a:extLst>
              <a:ext uri="{FF2B5EF4-FFF2-40B4-BE49-F238E27FC236}">
                <a16:creationId xmlns:a16="http://schemas.microsoft.com/office/drawing/2014/main" id="{76CE5452-01BA-4C3E-B7F0-BAD59E3AD382}"/>
              </a:ext>
            </a:extLst>
          </p:cNvPr>
          <p:cNvPicPr>
            <a:picLocks noChangeAspect="1"/>
          </p:cNvPicPr>
          <p:nvPr/>
        </p:nvPicPr>
        <p:blipFill>
          <a:blip r:embed="rId4"/>
          <a:stretch>
            <a:fillRect/>
          </a:stretch>
        </p:blipFill>
        <p:spPr>
          <a:xfrm>
            <a:off x="838199" y="3113413"/>
            <a:ext cx="7754522" cy="1130868"/>
          </a:xfrm>
          <a:prstGeom prst="rect">
            <a:avLst/>
          </a:prstGeom>
        </p:spPr>
      </p:pic>
      <p:pic>
        <p:nvPicPr>
          <p:cNvPr id="7" name="Picture 6">
            <a:extLst>
              <a:ext uri="{FF2B5EF4-FFF2-40B4-BE49-F238E27FC236}">
                <a16:creationId xmlns:a16="http://schemas.microsoft.com/office/drawing/2014/main" id="{67903972-7CFE-4A98-BD77-7D701250B8DF}"/>
              </a:ext>
            </a:extLst>
          </p:cNvPr>
          <p:cNvPicPr>
            <a:picLocks noChangeAspect="1"/>
          </p:cNvPicPr>
          <p:nvPr/>
        </p:nvPicPr>
        <p:blipFill>
          <a:blip r:embed="rId5"/>
          <a:stretch>
            <a:fillRect/>
          </a:stretch>
        </p:blipFill>
        <p:spPr>
          <a:xfrm>
            <a:off x="838199" y="4632584"/>
            <a:ext cx="6065564" cy="1329137"/>
          </a:xfrm>
          <a:prstGeom prst="rect">
            <a:avLst/>
          </a:prstGeom>
        </p:spPr>
      </p:pic>
    </p:spTree>
    <p:extLst>
      <p:ext uri="{BB962C8B-B14F-4D97-AF65-F5344CB8AC3E}">
        <p14:creationId xmlns:p14="http://schemas.microsoft.com/office/powerpoint/2010/main" val="32203774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FA51C-4973-4FF0-88BA-C462C6DECA26}"/>
              </a:ext>
            </a:extLst>
          </p:cNvPr>
          <p:cNvSpPr>
            <a:spLocks noGrp="1"/>
          </p:cNvSpPr>
          <p:nvPr>
            <p:ph type="title"/>
          </p:nvPr>
        </p:nvSpPr>
        <p:spPr/>
        <p:txBody>
          <a:bodyPr/>
          <a:lstStyle/>
          <a:p>
            <a:r>
              <a:rPr lang="en-US" dirty="0">
                <a:solidFill>
                  <a:schemeClr val="accent1"/>
                </a:solidFill>
              </a:rPr>
              <a:t>Proof</a:t>
            </a:r>
          </a:p>
        </p:txBody>
      </p:sp>
      <p:sp>
        <p:nvSpPr>
          <p:cNvPr id="3" name="Text Placeholder 2">
            <a:extLst>
              <a:ext uri="{FF2B5EF4-FFF2-40B4-BE49-F238E27FC236}">
                <a16:creationId xmlns:a16="http://schemas.microsoft.com/office/drawing/2014/main" id="{1E3F8D17-8FA8-486B-97F3-148893E2DF2C}"/>
              </a:ext>
            </a:extLst>
          </p:cNvPr>
          <p:cNvSpPr txBox="1">
            <a:spLocks/>
          </p:cNvSpPr>
          <p:nvPr/>
        </p:nvSpPr>
        <p:spPr>
          <a:xfrm>
            <a:off x="672347" y="2633999"/>
            <a:ext cx="10515600" cy="383590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215895"/>
            <a:r>
              <a:rPr lang="en-US" sz="2800" kern="0" dirty="0">
                <a:solidFill>
                  <a:schemeClr val="accent1"/>
                </a:solidFill>
              </a:rPr>
              <a:t>Overview</a:t>
            </a:r>
          </a:p>
          <a:p>
            <a:pPr marL="215895"/>
            <a:endParaRPr lang="en-US" sz="2800" kern="0" dirty="0">
              <a:solidFill>
                <a:schemeClr val="accent1"/>
              </a:solidFill>
            </a:endParaRPr>
          </a:p>
          <a:p>
            <a:pPr marL="215895"/>
            <a:r>
              <a:rPr lang="en-US" sz="2800" i="1" kern="0" dirty="0">
                <a:solidFill>
                  <a:schemeClr val="accent1"/>
                </a:solidFill>
              </a:rPr>
              <a:t>ca </a:t>
            </a:r>
            <a:r>
              <a:rPr lang="en-US" sz="2800" kern="0" dirty="0">
                <a:solidFill>
                  <a:schemeClr val="accent1"/>
                </a:solidFill>
              </a:rPr>
              <a:t>simulation</a:t>
            </a:r>
          </a:p>
        </p:txBody>
      </p:sp>
    </p:spTree>
    <p:extLst>
      <p:ext uri="{BB962C8B-B14F-4D97-AF65-F5344CB8AC3E}">
        <p14:creationId xmlns:p14="http://schemas.microsoft.com/office/powerpoint/2010/main" val="19291484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Proof Overview</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126</a:t>
            </a:fld>
            <a:endParaRPr kern="0"/>
          </a:p>
        </p:txBody>
      </p:sp>
      <p:pic>
        <p:nvPicPr>
          <p:cNvPr id="10" name="Picture 9">
            <a:extLst>
              <a:ext uri="{FF2B5EF4-FFF2-40B4-BE49-F238E27FC236}">
                <a16:creationId xmlns:a16="http://schemas.microsoft.com/office/drawing/2014/main" id="{D01B1BF2-F55A-4C2E-8DEB-EE2014B38949}"/>
              </a:ext>
            </a:extLst>
          </p:cNvPr>
          <p:cNvPicPr>
            <a:picLocks noChangeAspect="1"/>
          </p:cNvPicPr>
          <p:nvPr/>
        </p:nvPicPr>
        <p:blipFill>
          <a:blip r:embed="rId3"/>
          <a:stretch>
            <a:fillRect/>
          </a:stretch>
        </p:blipFill>
        <p:spPr>
          <a:xfrm>
            <a:off x="0" y="1983015"/>
            <a:ext cx="12192000" cy="3318689"/>
          </a:xfrm>
          <a:prstGeom prst="rect">
            <a:avLst/>
          </a:prstGeom>
        </p:spPr>
      </p:pic>
    </p:spTree>
    <p:extLst>
      <p:ext uri="{BB962C8B-B14F-4D97-AF65-F5344CB8AC3E}">
        <p14:creationId xmlns:p14="http://schemas.microsoft.com/office/powerpoint/2010/main" val="193418469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Multiple Steps</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127</a:t>
            </a:fld>
            <a:endParaRPr kern="0"/>
          </a:p>
        </p:txBody>
      </p:sp>
      <p:pic>
        <p:nvPicPr>
          <p:cNvPr id="5" name="Picture 4">
            <a:extLst>
              <a:ext uri="{FF2B5EF4-FFF2-40B4-BE49-F238E27FC236}">
                <a16:creationId xmlns:a16="http://schemas.microsoft.com/office/drawing/2014/main" id="{473D440A-0531-43D2-994A-7014B6A24DEE}"/>
              </a:ext>
            </a:extLst>
          </p:cNvPr>
          <p:cNvPicPr>
            <a:picLocks noChangeAspect="1"/>
          </p:cNvPicPr>
          <p:nvPr/>
        </p:nvPicPr>
        <p:blipFill>
          <a:blip r:embed="rId3"/>
          <a:stretch>
            <a:fillRect/>
          </a:stretch>
        </p:blipFill>
        <p:spPr>
          <a:xfrm>
            <a:off x="1609725" y="1684406"/>
            <a:ext cx="8972550" cy="4095750"/>
          </a:xfrm>
          <a:prstGeom prst="rect">
            <a:avLst/>
          </a:prstGeom>
        </p:spPr>
      </p:pic>
    </p:spTree>
    <p:extLst>
      <p:ext uri="{BB962C8B-B14F-4D97-AF65-F5344CB8AC3E}">
        <p14:creationId xmlns:p14="http://schemas.microsoft.com/office/powerpoint/2010/main" val="33424593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Equivalent Steps - Simulation</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128</a:t>
            </a:fld>
            <a:endParaRPr kern="0"/>
          </a:p>
        </p:txBody>
      </p:sp>
      <p:pic>
        <p:nvPicPr>
          <p:cNvPr id="6" name="Picture 5">
            <a:extLst>
              <a:ext uri="{FF2B5EF4-FFF2-40B4-BE49-F238E27FC236}">
                <a16:creationId xmlns:a16="http://schemas.microsoft.com/office/drawing/2014/main" id="{0EE4E203-7EF2-4757-A3FA-6CD964118B0E}"/>
              </a:ext>
            </a:extLst>
          </p:cNvPr>
          <p:cNvPicPr>
            <a:picLocks noChangeAspect="1"/>
          </p:cNvPicPr>
          <p:nvPr/>
        </p:nvPicPr>
        <p:blipFill>
          <a:blip r:embed="rId3"/>
          <a:stretch>
            <a:fillRect/>
          </a:stretch>
        </p:blipFill>
        <p:spPr>
          <a:xfrm>
            <a:off x="0" y="2097003"/>
            <a:ext cx="12192000" cy="3151673"/>
          </a:xfrm>
          <a:prstGeom prst="rect">
            <a:avLst/>
          </a:prstGeom>
        </p:spPr>
      </p:pic>
    </p:spTree>
    <p:extLst>
      <p:ext uri="{BB962C8B-B14F-4D97-AF65-F5344CB8AC3E}">
        <p14:creationId xmlns:p14="http://schemas.microsoft.com/office/powerpoint/2010/main" val="198899032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FA51C-4973-4FF0-88BA-C462C6DECA26}"/>
              </a:ext>
            </a:extLst>
          </p:cNvPr>
          <p:cNvSpPr>
            <a:spLocks noGrp="1"/>
          </p:cNvSpPr>
          <p:nvPr>
            <p:ph type="title"/>
          </p:nvPr>
        </p:nvSpPr>
        <p:spPr/>
        <p:txBody>
          <a:bodyPr/>
          <a:lstStyle/>
          <a:p>
            <a:r>
              <a:rPr lang="en-US" dirty="0">
                <a:solidFill>
                  <a:schemeClr val="accent1"/>
                </a:solidFill>
              </a:rPr>
              <a:t>Proof</a:t>
            </a:r>
          </a:p>
        </p:txBody>
      </p:sp>
      <p:sp>
        <p:nvSpPr>
          <p:cNvPr id="3" name="Text Placeholder 2">
            <a:extLst>
              <a:ext uri="{FF2B5EF4-FFF2-40B4-BE49-F238E27FC236}">
                <a16:creationId xmlns:a16="http://schemas.microsoft.com/office/drawing/2014/main" id="{1E3F8D17-8FA8-486B-97F3-148893E2DF2C}"/>
              </a:ext>
            </a:extLst>
          </p:cNvPr>
          <p:cNvSpPr txBox="1">
            <a:spLocks/>
          </p:cNvSpPr>
          <p:nvPr/>
        </p:nvSpPr>
        <p:spPr>
          <a:xfrm>
            <a:off x="672347" y="2633999"/>
            <a:ext cx="10515600" cy="383590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215895"/>
            <a:r>
              <a:rPr lang="en-US" sz="2800" kern="0" dirty="0">
                <a:solidFill>
                  <a:schemeClr val="bg2"/>
                </a:solidFill>
              </a:rPr>
              <a:t>Overview</a:t>
            </a:r>
          </a:p>
          <a:p>
            <a:pPr marL="215895"/>
            <a:endParaRPr lang="en-US" sz="2800" kern="0" dirty="0">
              <a:solidFill>
                <a:schemeClr val="accent1"/>
              </a:solidFill>
            </a:endParaRPr>
          </a:p>
          <a:p>
            <a:pPr marL="215895"/>
            <a:r>
              <a:rPr lang="en-US" sz="2800" i="1" kern="0" dirty="0">
                <a:solidFill>
                  <a:schemeClr val="accent1"/>
                </a:solidFill>
              </a:rPr>
              <a:t>ca</a:t>
            </a:r>
            <a:r>
              <a:rPr lang="en-US" sz="2800" kern="0" dirty="0">
                <a:solidFill>
                  <a:schemeClr val="accent1"/>
                </a:solidFill>
              </a:rPr>
              <a:t> simulation</a:t>
            </a:r>
          </a:p>
        </p:txBody>
      </p:sp>
    </p:spTree>
    <p:extLst>
      <p:ext uri="{BB962C8B-B14F-4D97-AF65-F5344CB8AC3E}">
        <p14:creationId xmlns:p14="http://schemas.microsoft.com/office/powerpoint/2010/main" val="649875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This project</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13</a:t>
            </a:fld>
            <a:endParaRPr kern="0"/>
          </a:p>
        </p:txBody>
      </p:sp>
      <p:pic>
        <p:nvPicPr>
          <p:cNvPr id="5" name="Picture 4">
            <a:extLst>
              <a:ext uri="{FF2B5EF4-FFF2-40B4-BE49-F238E27FC236}">
                <a16:creationId xmlns:a16="http://schemas.microsoft.com/office/drawing/2014/main" id="{ECCFBC4E-968D-4350-9AB5-8AE19FB76AB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4926" y="2218246"/>
            <a:ext cx="1736621" cy="2790753"/>
          </a:xfrm>
          <a:prstGeom prst="rect">
            <a:avLst/>
          </a:prstGeom>
        </p:spPr>
      </p:pic>
      <p:pic>
        <p:nvPicPr>
          <p:cNvPr id="7" name="Graphic 6">
            <a:extLst>
              <a:ext uri="{FF2B5EF4-FFF2-40B4-BE49-F238E27FC236}">
                <a16:creationId xmlns:a16="http://schemas.microsoft.com/office/drawing/2014/main" id="{85DAB675-CDD1-4164-B5F7-27B38D5457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74025" y="2519068"/>
            <a:ext cx="2189110" cy="2189110"/>
          </a:xfrm>
          <a:prstGeom prst="rect">
            <a:avLst/>
          </a:prstGeom>
        </p:spPr>
      </p:pic>
      <p:pic>
        <p:nvPicPr>
          <p:cNvPr id="10" name="Picture 9">
            <a:extLst>
              <a:ext uri="{FF2B5EF4-FFF2-40B4-BE49-F238E27FC236}">
                <a16:creationId xmlns:a16="http://schemas.microsoft.com/office/drawing/2014/main" id="{EF909DD6-D25D-49A2-B9AC-86ABC95D9BA4}"/>
              </a:ext>
            </a:extLst>
          </p:cNvPr>
          <p:cNvPicPr>
            <a:picLocks noChangeAspect="1"/>
          </p:cNvPicPr>
          <p:nvPr/>
        </p:nvPicPr>
        <p:blipFill>
          <a:blip r:embed="rId6"/>
          <a:stretch>
            <a:fillRect/>
          </a:stretch>
        </p:blipFill>
        <p:spPr>
          <a:xfrm>
            <a:off x="4518279" y="2177081"/>
            <a:ext cx="3155441" cy="3132740"/>
          </a:xfrm>
          <a:prstGeom prst="rect">
            <a:avLst/>
          </a:prstGeom>
        </p:spPr>
      </p:pic>
    </p:spTree>
    <p:extLst>
      <p:ext uri="{BB962C8B-B14F-4D97-AF65-F5344CB8AC3E}">
        <p14:creationId xmlns:p14="http://schemas.microsoft.com/office/powerpoint/2010/main" val="72340580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Definition</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130</a:t>
            </a:fld>
            <a:endParaRPr kern="0"/>
          </a:p>
        </p:txBody>
      </p:sp>
      <p:pic>
        <p:nvPicPr>
          <p:cNvPr id="7" name="Picture 6">
            <a:extLst>
              <a:ext uri="{FF2B5EF4-FFF2-40B4-BE49-F238E27FC236}">
                <a16:creationId xmlns:a16="http://schemas.microsoft.com/office/drawing/2014/main" id="{96B7AF22-39D9-44DE-8D29-0B49038A2C5C}"/>
              </a:ext>
            </a:extLst>
          </p:cNvPr>
          <p:cNvPicPr>
            <a:picLocks noChangeAspect="1"/>
          </p:cNvPicPr>
          <p:nvPr/>
        </p:nvPicPr>
        <p:blipFill>
          <a:blip r:embed="rId3"/>
          <a:stretch>
            <a:fillRect/>
          </a:stretch>
        </p:blipFill>
        <p:spPr>
          <a:xfrm>
            <a:off x="1829435" y="1614999"/>
            <a:ext cx="8198485" cy="4555728"/>
          </a:xfrm>
          <a:prstGeom prst="rect">
            <a:avLst/>
          </a:prstGeom>
        </p:spPr>
      </p:pic>
    </p:spTree>
    <p:extLst>
      <p:ext uri="{BB962C8B-B14F-4D97-AF65-F5344CB8AC3E}">
        <p14:creationId xmlns:p14="http://schemas.microsoft.com/office/powerpoint/2010/main" val="21773244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131</a:t>
            </a:fld>
            <a:endParaRPr kern="0"/>
          </a:p>
        </p:txBody>
      </p:sp>
      <p:pic>
        <p:nvPicPr>
          <p:cNvPr id="10" name="Picture 9">
            <a:extLst>
              <a:ext uri="{FF2B5EF4-FFF2-40B4-BE49-F238E27FC236}">
                <a16:creationId xmlns:a16="http://schemas.microsoft.com/office/drawing/2014/main" id="{A57F6F00-79E2-459E-B902-A7D7A51F54DA}"/>
              </a:ext>
            </a:extLst>
          </p:cNvPr>
          <p:cNvPicPr>
            <a:picLocks noChangeAspect="1"/>
          </p:cNvPicPr>
          <p:nvPr/>
        </p:nvPicPr>
        <p:blipFill>
          <a:blip r:embed="rId3"/>
          <a:stretch>
            <a:fillRect/>
          </a:stretch>
        </p:blipFill>
        <p:spPr>
          <a:xfrm>
            <a:off x="2104390" y="2719387"/>
            <a:ext cx="7658100" cy="1419225"/>
          </a:xfrm>
          <a:prstGeom prst="rect">
            <a:avLst/>
          </a:prstGeom>
        </p:spPr>
      </p:pic>
    </p:spTree>
    <p:extLst>
      <p:ext uri="{BB962C8B-B14F-4D97-AF65-F5344CB8AC3E}">
        <p14:creationId xmlns:p14="http://schemas.microsoft.com/office/powerpoint/2010/main" val="33415096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132</a:t>
            </a:fld>
            <a:endParaRPr kern="0"/>
          </a:p>
        </p:txBody>
      </p:sp>
      <p:pic>
        <p:nvPicPr>
          <p:cNvPr id="5" name="Picture 4">
            <a:extLst>
              <a:ext uri="{FF2B5EF4-FFF2-40B4-BE49-F238E27FC236}">
                <a16:creationId xmlns:a16="http://schemas.microsoft.com/office/drawing/2014/main" id="{4B3F8FEC-927D-4FD5-9FEA-DD452618FEDE}"/>
              </a:ext>
            </a:extLst>
          </p:cNvPr>
          <p:cNvPicPr>
            <a:picLocks noChangeAspect="1"/>
          </p:cNvPicPr>
          <p:nvPr/>
        </p:nvPicPr>
        <p:blipFill>
          <a:blip r:embed="rId3"/>
          <a:stretch>
            <a:fillRect/>
          </a:stretch>
        </p:blipFill>
        <p:spPr>
          <a:xfrm>
            <a:off x="2266950" y="2667000"/>
            <a:ext cx="7658100" cy="1524000"/>
          </a:xfrm>
          <a:prstGeom prst="rect">
            <a:avLst/>
          </a:prstGeom>
        </p:spPr>
      </p:pic>
    </p:spTree>
    <p:extLst>
      <p:ext uri="{BB962C8B-B14F-4D97-AF65-F5344CB8AC3E}">
        <p14:creationId xmlns:p14="http://schemas.microsoft.com/office/powerpoint/2010/main" val="105517200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133</a:t>
            </a:fld>
            <a:endParaRPr kern="0"/>
          </a:p>
        </p:txBody>
      </p:sp>
      <p:pic>
        <p:nvPicPr>
          <p:cNvPr id="5" name="Picture 4">
            <a:extLst>
              <a:ext uri="{FF2B5EF4-FFF2-40B4-BE49-F238E27FC236}">
                <a16:creationId xmlns:a16="http://schemas.microsoft.com/office/drawing/2014/main" id="{76992F75-4694-4688-8683-1178C60503E4}"/>
              </a:ext>
            </a:extLst>
          </p:cNvPr>
          <p:cNvPicPr>
            <a:picLocks noChangeAspect="1"/>
          </p:cNvPicPr>
          <p:nvPr/>
        </p:nvPicPr>
        <p:blipFill>
          <a:blip r:embed="rId3"/>
          <a:stretch>
            <a:fillRect/>
          </a:stretch>
        </p:blipFill>
        <p:spPr>
          <a:xfrm>
            <a:off x="138112" y="2728912"/>
            <a:ext cx="11915775" cy="1400175"/>
          </a:xfrm>
          <a:prstGeom prst="rect">
            <a:avLst/>
          </a:prstGeom>
        </p:spPr>
      </p:pic>
    </p:spTree>
    <p:extLst>
      <p:ext uri="{BB962C8B-B14F-4D97-AF65-F5344CB8AC3E}">
        <p14:creationId xmlns:p14="http://schemas.microsoft.com/office/powerpoint/2010/main" val="306182049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134</a:t>
            </a:fld>
            <a:endParaRPr kern="0"/>
          </a:p>
        </p:txBody>
      </p:sp>
      <p:pic>
        <p:nvPicPr>
          <p:cNvPr id="5" name="Picture 4">
            <a:extLst>
              <a:ext uri="{FF2B5EF4-FFF2-40B4-BE49-F238E27FC236}">
                <a16:creationId xmlns:a16="http://schemas.microsoft.com/office/drawing/2014/main" id="{667C0D93-1840-4342-978F-BEAD00BDCA1B}"/>
              </a:ext>
            </a:extLst>
          </p:cNvPr>
          <p:cNvPicPr>
            <a:picLocks noChangeAspect="1"/>
          </p:cNvPicPr>
          <p:nvPr/>
        </p:nvPicPr>
        <p:blipFill>
          <a:blip r:embed="rId3"/>
          <a:stretch>
            <a:fillRect/>
          </a:stretch>
        </p:blipFill>
        <p:spPr>
          <a:xfrm>
            <a:off x="38100" y="2700337"/>
            <a:ext cx="12115800" cy="1457325"/>
          </a:xfrm>
          <a:prstGeom prst="rect">
            <a:avLst/>
          </a:prstGeom>
        </p:spPr>
      </p:pic>
    </p:spTree>
    <p:extLst>
      <p:ext uri="{BB962C8B-B14F-4D97-AF65-F5344CB8AC3E}">
        <p14:creationId xmlns:p14="http://schemas.microsoft.com/office/powerpoint/2010/main" val="370487027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135</a:t>
            </a:fld>
            <a:endParaRPr kern="0"/>
          </a:p>
        </p:txBody>
      </p:sp>
      <p:pic>
        <p:nvPicPr>
          <p:cNvPr id="5" name="Picture 4">
            <a:extLst>
              <a:ext uri="{FF2B5EF4-FFF2-40B4-BE49-F238E27FC236}">
                <a16:creationId xmlns:a16="http://schemas.microsoft.com/office/drawing/2014/main" id="{C6816414-5AE1-4F30-92CA-72DE6F0EC62D}"/>
              </a:ext>
            </a:extLst>
          </p:cNvPr>
          <p:cNvPicPr>
            <a:picLocks noChangeAspect="1"/>
          </p:cNvPicPr>
          <p:nvPr/>
        </p:nvPicPr>
        <p:blipFill>
          <a:blip r:embed="rId3"/>
          <a:stretch>
            <a:fillRect/>
          </a:stretch>
        </p:blipFill>
        <p:spPr>
          <a:xfrm>
            <a:off x="0" y="2210726"/>
            <a:ext cx="12192000" cy="2436547"/>
          </a:xfrm>
          <a:prstGeom prst="rect">
            <a:avLst/>
          </a:prstGeom>
        </p:spPr>
      </p:pic>
    </p:spTree>
    <p:extLst>
      <p:ext uri="{BB962C8B-B14F-4D97-AF65-F5344CB8AC3E}">
        <p14:creationId xmlns:p14="http://schemas.microsoft.com/office/powerpoint/2010/main" val="18347721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136</a:t>
            </a:fld>
            <a:endParaRPr kern="0"/>
          </a:p>
        </p:txBody>
      </p:sp>
      <p:pic>
        <p:nvPicPr>
          <p:cNvPr id="5" name="Picture 4">
            <a:extLst>
              <a:ext uri="{FF2B5EF4-FFF2-40B4-BE49-F238E27FC236}">
                <a16:creationId xmlns:a16="http://schemas.microsoft.com/office/drawing/2014/main" id="{0CE558F5-C5CC-4ACA-ADD9-64164794CA3C}"/>
              </a:ext>
            </a:extLst>
          </p:cNvPr>
          <p:cNvPicPr>
            <a:picLocks noChangeAspect="1"/>
          </p:cNvPicPr>
          <p:nvPr/>
        </p:nvPicPr>
        <p:blipFill>
          <a:blip r:embed="rId3"/>
          <a:stretch>
            <a:fillRect/>
          </a:stretch>
        </p:blipFill>
        <p:spPr>
          <a:xfrm>
            <a:off x="162735" y="2733675"/>
            <a:ext cx="12020550" cy="1390650"/>
          </a:xfrm>
          <a:prstGeom prst="rect">
            <a:avLst/>
          </a:prstGeom>
        </p:spPr>
      </p:pic>
    </p:spTree>
    <p:extLst>
      <p:ext uri="{BB962C8B-B14F-4D97-AF65-F5344CB8AC3E}">
        <p14:creationId xmlns:p14="http://schemas.microsoft.com/office/powerpoint/2010/main" val="86227648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137</a:t>
            </a:fld>
            <a:endParaRPr kern="0"/>
          </a:p>
        </p:txBody>
      </p:sp>
      <p:pic>
        <p:nvPicPr>
          <p:cNvPr id="5" name="Picture 4">
            <a:extLst>
              <a:ext uri="{FF2B5EF4-FFF2-40B4-BE49-F238E27FC236}">
                <a16:creationId xmlns:a16="http://schemas.microsoft.com/office/drawing/2014/main" id="{22A306E4-0F53-43D0-B115-B8A3A930C979}"/>
              </a:ext>
            </a:extLst>
          </p:cNvPr>
          <p:cNvPicPr>
            <a:picLocks noChangeAspect="1"/>
          </p:cNvPicPr>
          <p:nvPr/>
        </p:nvPicPr>
        <p:blipFill>
          <a:blip r:embed="rId3"/>
          <a:stretch>
            <a:fillRect/>
          </a:stretch>
        </p:blipFill>
        <p:spPr>
          <a:xfrm>
            <a:off x="247650" y="2886075"/>
            <a:ext cx="11696700" cy="1085850"/>
          </a:xfrm>
          <a:prstGeom prst="rect">
            <a:avLst/>
          </a:prstGeom>
        </p:spPr>
      </p:pic>
    </p:spTree>
    <p:extLst>
      <p:ext uri="{BB962C8B-B14F-4D97-AF65-F5344CB8AC3E}">
        <p14:creationId xmlns:p14="http://schemas.microsoft.com/office/powerpoint/2010/main" val="307615631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138</a:t>
            </a:fld>
            <a:endParaRPr kern="0"/>
          </a:p>
        </p:txBody>
      </p:sp>
      <p:pic>
        <p:nvPicPr>
          <p:cNvPr id="6" name="Picture 5">
            <a:extLst>
              <a:ext uri="{FF2B5EF4-FFF2-40B4-BE49-F238E27FC236}">
                <a16:creationId xmlns:a16="http://schemas.microsoft.com/office/drawing/2014/main" id="{15C57F5B-A1C1-4427-AB7B-5AEE5ECCDA13}"/>
              </a:ext>
            </a:extLst>
          </p:cNvPr>
          <p:cNvPicPr>
            <a:picLocks noChangeAspect="1"/>
          </p:cNvPicPr>
          <p:nvPr/>
        </p:nvPicPr>
        <p:blipFill rotWithShape="1">
          <a:blip r:embed="rId3"/>
          <a:srcRect l="1" r="583"/>
          <a:stretch/>
        </p:blipFill>
        <p:spPr>
          <a:xfrm>
            <a:off x="0" y="2385858"/>
            <a:ext cx="12120880" cy="2086284"/>
          </a:xfrm>
          <a:prstGeom prst="rect">
            <a:avLst/>
          </a:prstGeom>
        </p:spPr>
      </p:pic>
    </p:spTree>
    <p:extLst>
      <p:ext uri="{BB962C8B-B14F-4D97-AF65-F5344CB8AC3E}">
        <p14:creationId xmlns:p14="http://schemas.microsoft.com/office/powerpoint/2010/main" val="2666401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139</a:t>
            </a:fld>
            <a:endParaRPr kern="0"/>
          </a:p>
        </p:txBody>
      </p:sp>
      <p:pic>
        <p:nvPicPr>
          <p:cNvPr id="6" name="Picture 5">
            <a:extLst>
              <a:ext uri="{FF2B5EF4-FFF2-40B4-BE49-F238E27FC236}">
                <a16:creationId xmlns:a16="http://schemas.microsoft.com/office/drawing/2014/main" id="{485D5679-EA95-4CD3-8B19-A18319C7C158}"/>
              </a:ext>
            </a:extLst>
          </p:cNvPr>
          <p:cNvPicPr>
            <a:picLocks noChangeAspect="1"/>
          </p:cNvPicPr>
          <p:nvPr/>
        </p:nvPicPr>
        <p:blipFill>
          <a:blip r:embed="rId3"/>
          <a:stretch>
            <a:fillRect/>
          </a:stretch>
        </p:blipFill>
        <p:spPr>
          <a:xfrm>
            <a:off x="42862" y="2781300"/>
            <a:ext cx="12106275" cy="1295400"/>
          </a:xfrm>
          <a:prstGeom prst="rect">
            <a:avLst/>
          </a:prstGeom>
        </p:spPr>
      </p:pic>
    </p:spTree>
    <p:extLst>
      <p:ext uri="{BB962C8B-B14F-4D97-AF65-F5344CB8AC3E}">
        <p14:creationId xmlns:p14="http://schemas.microsoft.com/office/powerpoint/2010/main" val="3511435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FA51C-4973-4FF0-88BA-C462C6DECA26}"/>
              </a:ext>
            </a:extLst>
          </p:cNvPr>
          <p:cNvSpPr>
            <a:spLocks noGrp="1"/>
          </p:cNvSpPr>
          <p:nvPr>
            <p:ph type="title"/>
          </p:nvPr>
        </p:nvSpPr>
        <p:spPr/>
        <p:txBody>
          <a:bodyPr/>
          <a:lstStyle/>
          <a:p>
            <a:r>
              <a:rPr lang="en-US" dirty="0">
                <a:solidFill>
                  <a:schemeClr val="accent1"/>
                </a:solidFill>
              </a:rPr>
              <a:t>Background</a:t>
            </a:r>
          </a:p>
        </p:txBody>
      </p:sp>
      <p:sp>
        <p:nvSpPr>
          <p:cNvPr id="3" name="Text Placeholder 2">
            <a:extLst>
              <a:ext uri="{FF2B5EF4-FFF2-40B4-BE49-F238E27FC236}">
                <a16:creationId xmlns:a16="http://schemas.microsoft.com/office/drawing/2014/main" id="{1E3F8D17-8FA8-486B-97F3-148893E2DF2C}"/>
              </a:ext>
            </a:extLst>
          </p:cNvPr>
          <p:cNvSpPr txBox="1">
            <a:spLocks/>
          </p:cNvSpPr>
          <p:nvPr/>
        </p:nvSpPr>
        <p:spPr>
          <a:xfrm>
            <a:off x="672347" y="2633999"/>
            <a:ext cx="10515600" cy="383590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215895"/>
            <a:r>
              <a:rPr lang="en-US" sz="2800" kern="0" dirty="0">
                <a:solidFill>
                  <a:schemeClr val="accent1"/>
                </a:solidFill>
              </a:rPr>
              <a:t>Compiler Correctness Proofs</a:t>
            </a:r>
          </a:p>
          <a:p>
            <a:pPr marL="215895"/>
            <a:endParaRPr lang="en-US" sz="2800" kern="0" dirty="0">
              <a:solidFill>
                <a:schemeClr val="accent1"/>
              </a:solidFill>
            </a:endParaRPr>
          </a:p>
          <a:p>
            <a:pPr marL="215895"/>
            <a:r>
              <a:rPr lang="en-US" sz="2800" kern="0" dirty="0">
                <a:solidFill>
                  <a:schemeClr val="accent1"/>
                </a:solidFill>
              </a:rPr>
              <a:t>Scheme</a:t>
            </a:r>
          </a:p>
          <a:p>
            <a:pPr marL="215895"/>
            <a:endParaRPr lang="en-US" sz="2800" kern="0" dirty="0"/>
          </a:p>
          <a:p>
            <a:pPr marL="215895"/>
            <a:endParaRPr lang="en-US" sz="2800" kern="0" dirty="0"/>
          </a:p>
        </p:txBody>
      </p:sp>
    </p:spTree>
    <p:extLst>
      <p:ext uri="{BB962C8B-B14F-4D97-AF65-F5344CB8AC3E}">
        <p14:creationId xmlns:p14="http://schemas.microsoft.com/office/powerpoint/2010/main" val="117882982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140</a:t>
            </a:fld>
            <a:endParaRPr kern="0"/>
          </a:p>
        </p:txBody>
      </p:sp>
      <p:pic>
        <p:nvPicPr>
          <p:cNvPr id="6" name="Picture 5">
            <a:extLst>
              <a:ext uri="{FF2B5EF4-FFF2-40B4-BE49-F238E27FC236}">
                <a16:creationId xmlns:a16="http://schemas.microsoft.com/office/drawing/2014/main" id="{FAB2FF99-01EB-4777-B926-7CF14E6CD9CF}"/>
              </a:ext>
            </a:extLst>
          </p:cNvPr>
          <p:cNvPicPr>
            <a:picLocks noChangeAspect="1"/>
          </p:cNvPicPr>
          <p:nvPr/>
        </p:nvPicPr>
        <p:blipFill>
          <a:blip r:embed="rId3"/>
          <a:stretch>
            <a:fillRect/>
          </a:stretch>
        </p:blipFill>
        <p:spPr>
          <a:xfrm>
            <a:off x="142875" y="2847975"/>
            <a:ext cx="11906250" cy="1162050"/>
          </a:xfrm>
          <a:prstGeom prst="rect">
            <a:avLst/>
          </a:prstGeom>
        </p:spPr>
      </p:pic>
    </p:spTree>
    <p:extLst>
      <p:ext uri="{BB962C8B-B14F-4D97-AF65-F5344CB8AC3E}">
        <p14:creationId xmlns:p14="http://schemas.microsoft.com/office/powerpoint/2010/main" val="229318182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141</a:t>
            </a:fld>
            <a:endParaRPr kern="0"/>
          </a:p>
        </p:txBody>
      </p:sp>
      <p:pic>
        <p:nvPicPr>
          <p:cNvPr id="6" name="Picture 5">
            <a:extLst>
              <a:ext uri="{FF2B5EF4-FFF2-40B4-BE49-F238E27FC236}">
                <a16:creationId xmlns:a16="http://schemas.microsoft.com/office/drawing/2014/main" id="{D93F2E7A-D1F7-4C48-8730-A0C4BBC1A9B4}"/>
              </a:ext>
            </a:extLst>
          </p:cNvPr>
          <p:cNvPicPr>
            <a:picLocks noChangeAspect="1"/>
          </p:cNvPicPr>
          <p:nvPr/>
        </p:nvPicPr>
        <p:blipFill>
          <a:blip r:embed="rId3"/>
          <a:stretch>
            <a:fillRect/>
          </a:stretch>
        </p:blipFill>
        <p:spPr>
          <a:xfrm>
            <a:off x="0" y="2283473"/>
            <a:ext cx="12192000" cy="2291054"/>
          </a:xfrm>
          <a:prstGeom prst="rect">
            <a:avLst/>
          </a:prstGeom>
        </p:spPr>
      </p:pic>
    </p:spTree>
    <p:extLst>
      <p:ext uri="{BB962C8B-B14F-4D97-AF65-F5344CB8AC3E}">
        <p14:creationId xmlns:p14="http://schemas.microsoft.com/office/powerpoint/2010/main" val="238927506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142</a:t>
            </a:fld>
            <a:endParaRPr kern="0"/>
          </a:p>
        </p:txBody>
      </p:sp>
      <p:pic>
        <p:nvPicPr>
          <p:cNvPr id="5" name="Picture 4">
            <a:extLst>
              <a:ext uri="{FF2B5EF4-FFF2-40B4-BE49-F238E27FC236}">
                <a16:creationId xmlns:a16="http://schemas.microsoft.com/office/drawing/2014/main" id="{CDD83248-80D0-4588-96B8-03551DFE9195}"/>
              </a:ext>
            </a:extLst>
          </p:cNvPr>
          <p:cNvPicPr>
            <a:picLocks noChangeAspect="1"/>
          </p:cNvPicPr>
          <p:nvPr/>
        </p:nvPicPr>
        <p:blipFill>
          <a:blip r:embed="rId3"/>
          <a:stretch>
            <a:fillRect/>
          </a:stretch>
        </p:blipFill>
        <p:spPr>
          <a:xfrm>
            <a:off x="0" y="2242168"/>
            <a:ext cx="12192000" cy="2373664"/>
          </a:xfrm>
          <a:prstGeom prst="rect">
            <a:avLst/>
          </a:prstGeom>
        </p:spPr>
      </p:pic>
    </p:spTree>
    <p:extLst>
      <p:ext uri="{BB962C8B-B14F-4D97-AF65-F5344CB8AC3E}">
        <p14:creationId xmlns:p14="http://schemas.microsoft.com/office/powerpoint/2010/main" val="412002462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143</a:t>
            </a:fld>
            <a:endParaRPr kern="0"/>
          </a:p>
        </p:txBody>
      </p:sp>
      <p:pic>
        <p:nvPicPr>
          <p:cNvPr id="5" name="Picture 4">
            <a:extLst>
              <a:ext uri="{FF2B5EF4-FFF2-40B4-BE49-F238E27FC236}">
                <a16:creationId xmlns:a16="http://schemas.microsoft.com/office/drawing/2014/main" id="{81DFC5DB-4B28-4FE3-89AF-4438E7EDFFDF}"/>
              </a:ext>
            </a:extLst>
          </p:cNvPr>
          <p:cNvPicPr>
            <a:picLocks noChangeAspect="1"/>
          </p:cNvPicPr>
          <p:nvPr/>
        </p:nvPicPr>
        <p:blipFill>
          <a:blip r:embed="rId3"/>
          <a:stretch>
            <a:fillRect/>
          </a:stretch>
        </p:blipFill>
        <p:spPr>
          <a:xfrm>
            <a:off x="514350" y="2709862"/>
            <a:ext cx="11163300" cy="1438275"/>
          </a:xfrm>
          <a:prstGeom prst="rect">
            <a:avLst/>
          </a:prstGeom>
        </p:spPr>
      </p:pic>
    </p:spTree>
    <p:extLst>
      <p:ext uri="{BB962C8B-B14F-4D97-AF65-F5344CB8AC3E}">
        <p14:creationId xmlns:p14="http://schemas.microsoft.com/office/powerpoint/2010/main" val="405759658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144</a:t>
            </a:fld>
            <a:endParaRPr kern="0"/>
          </a:p>
        </p:txBody>
      </p:sp>
      <p:pic>
        <p:nvPicPr>
          <p:cNvPr id="6" name="Picture 5">
            <a:extLst>
              <a:ext uri="{FF2B5EF4-FFF2-40B4-BE49-F238E27FC236}">
                <a16:creationId xmlns:a16="http://schemas.microsoft.com/office/drawing/2014/main" id="{FA222C4C-5BB0-4B16-A430-728CDD7456F6}"/>
              </a:ext>
            </a:extLst>
          </p:cNvPr>
          <p:cNvPicPr>
            <a:picLocks noChangeAspect="1"/>
          </p:cNvPicPr>
          <p:nvPr/>
        </p:nvPicPr>
        <p:blipFill>
          <a:blip r:embed="rId3"/>
          <a:stretch>
            <a:fillRect/>
          </a:stretch>
        </p:blipFill>
        <p:spPr>
          <a:xfrm>
            <a:off x="442912" y="2795587"/>
            <a:ext cx="11306175" cy="1266825"/>
          </a:xfrm>
          <a:prstGeom prst="rect">
            <a:avLst/>
          </a:prstGeom>
        </p:spPr>
      </p:pic>
    </p:spTree>
    <p:extLst>
      <p:ext uri="{BB962C8B-B14F-4D97-AF65-F5344CB8AC3E}">
        <p14:creationId xmlns:p14="http://schemas.microsoft.com/office/powerpoint/2010/main" val="234775720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145</a:t>
            </a:fld>
            <a:endParaRPr kern="0"/>
          </a:p>
        </p:txBody>
      </p:sp>
      <p:pic>
        <p:nvPicPr>
          <p:cNvPr id="6" name="Picture 5">
            <a:extLst>
              <a:ext uri="{FF2B5EF4-FFF2-40B4-BE49-F238E27FC236}">
                <a16:creationId xmlns:a16="http://schemas.microsoft.com/office/drawing/2014/main" id="{108096F0-B759-4604-8BC1-A324DE46E6FA}"/>
              </a:ext>
            </a:extLst>
          </p:cNvPr>
          <p:cNvPicPr>
            <a:picLocks noChangeAspect="1"/>
          </p:cNvPicPr>
          <p:nvPr/>
        </p:nvPicPr>
        <p:blipFill>
          <a:blip r:embed="rId3"/>
          <a:stretch>
            <a:fillRect/>
          </a:stretch>
        </p:blipFill>
        <p:spPr>
          <a:xfrm>
            <a:off x="0" y="1978460"/>
            <a:ext cx="12192000" cy="2901080"/>
          </a:xfrm>
          <a:prstGeom prst="rect">
            <a:avLst/>
          </a:prstGeom>
        </p:spPr>
      </p:pic>
    </p:spTree>
    <p:extLst>
      <p:ext uri="{BB962C8B-B14F-4D97-AF65-F5344CB8AC3E}">
        <p14:creationId xmlns:p14="http://schemas.microsoft.com/office/powerpoint/2010/main" val="125206553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146</a:t>
            </a:fld>
            <a:endParaRPr kern="0"/>
          </a:p>
        </p:txBody>
      </p:sp>
      <p:pic>
        <p:nvPicPr>
          <p:cNvPr id="6" name="Picture 5">
            <a:extLst>
              <a:ext uri="{FF2B5EF4-FFF2-40B4-BE49-F238E27FC236}">
                <a16:creationId xmlns:a16="http://schemas.microsoft.com/office/drawing/2014/main" id="{67238220-199C-470F-907C-C2A28C546D85}"/>
              </a:ext>
            </a:extLst>
          </p:cNvPr>
          <p:cNvPicPr>
            <a:picLocks noChangeAspect="1"/>
          </p:cNvPicPr>
          <p:nvPr/>
        </p:nvPicPr>
        <p:blipFill>
          <a:blip r:embed="rId3"/>
          <a:stretch>
            <a:fillRect/>
          </a:stretch>
        </p:blipFill>
        <p:spPr>
          <a:xfrm>
            <a:off x="347662" y="2638425"/>
            <a:ext cx="11496675" cy="1581150"/>
          </a:xfrm>
          <a:prstGeom prst="rect">
            <a:avLst/>
          </a:prstGeom>
        </p:spPr>
      </p:pic>
    </p:spTree>
    <p:extLst>
      <p:ext uri="{BB962C8B-B14F-4D97-AF65-F5344CB8AC3E}">
        <p14:creationId xmlns:p14="http://schemas.microsoft.com/office/powerpoint/2010/main" val="15093142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147</a:t>
            </a:fld>
            <a:endParaRPr kern="0"/>
          </a:p>
        </p:txBody>
      </p:sp>
      <p:pic>
        <p:nvPicPr>
          <p:cNvPr id="5" name="Picture 4">
            <a:extLst>
              <a:ext uri="{FF2B5EF4-FFF2-40B4-BE49-F238E27FC236}">
                <a16:creationId xmlns:a16="http://schemas.microsoft.com/office/drawing/2014/main" id="{DDF04B0D-B8D4-4164-8CF3-3044BE10C1A5}"/>
              </a:ext>
            </a:extLst>
          </p:cNvPr>
          <p:cNvPicPr>
            <a:picLocks noChangeAspect="1"/>
          </p:cNvPicPr>
          <p:nvPr/>
        </p:nvPicPr>
        <p:blipFill>
          <a:blip r:embed="rId3"/>
          <a:stretch>
            <a:fillRect/>
          </a:stretch>
        </p:blipFill>
        <p:spPr>
          <a:xfrm>
            <a:off x="0" y="1994216"/>
            <a:ext cx="12192000" cy="2686687"/>
          </a:xfrm>
          <a:prstGeom prst="rect">
            <a:avLst/>
          </a:prstGeom>
        </p:spPr>
      </p:pic>
    </p:spTree>
    <p:extLst>
      <p:ext uri="{BB962C8B-B14F-4D97-AF65-F5344CB8AC3E}">
        <p14:creationId xmlns:p14="http://schemas.microsoft.com/office/powerpoint/2010/main" val="38150281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148</a:t>
            </a:fld>
            <a:endParaRPr kern="0"/>
          </a:p>
        </p:txBody>
      </p:sp>
      <p:pic>
        <p:nvPicPr>
          <p:cNvPr id="5" name="Picture 4">
            <a:extLst>
              <a:ext uri="{FF2B5EF4-FFF2-40B4-BE49-F238E27FC236}">
                <a16:creationId xmlns:a16="http://schemas.microsoft.com/office/drawing/2014/main" id="{C771CCE9-5894-4F2C-BFEA-4C3EBABBECDC}"/>
              </a:ext>
            </a:extLst>
          </p:cNvPr>
          <p:cNvPicPr>
            <a:picLocks noChangeAspect="1"/>
          </p:cNvPicPr>
          <p:nvPr/>
        </p:nvPicPr>
        <p:blipFill>
          <a:blip r:embed="rId3"/>
          <a:stretch>
            <a:fillRect/>
          </a:stretch>
        </p:blipFill>
        <p:spPr>
          <a:xfrm>
            <a:off x="929497" y="2743200"/>
            <a:ext cx="10487025" cy="1371600"/>
          </a:xfrm>
          <a:prstGeom prst="rect">
            <a:avLst/>
          </a:prstGeom>
        </p:spPr>
      </p:pic>
    </p:spTree>
    <p:extLst>
      <p:ext uri="{BB962C8B-B14F-4D97-AF65-F5344CB8AC3E}">
        <p14:creationId xmlns:p14="http://schemas.microsoft.com/office/powerpoint/2010/main" val="61113522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149</a:t>
            </a:fld>
            <a:endParaRPr kern="0"/>
          </a:p>
        </p:txBody>
      </p:sp>
      <p:pic>
        <p:nvPicPr>
          <p:cNvPr id="5" name="Picture 4">
            <a:extLst>
              <a:ext uri="{FF2B5EF4-FFF2-40B4-BE49-F238E27FC236}">
                <a16:creationId xmlns:a16="http://schemas.microsoft.com/office/drawing/2014/main" id="{399AE578-8508-49EC-8A31-002AB2A897ED}"/>
              </a:ext>
            </a:extLst>
          </p:cNvPr>
          <p:cNvPicPr>
            <a:picLocks noChangeAspect="1"/>
          </p:cNvPicPr>
          <p:nvPr/>
        </p:nvPicPr>
        <p:blipFill>
          <a:blip r:embed="rId3"/>
          <a:stretch>
            <a:fillRect/>
          </a:stretch>
        </p:blipFill>
        <p:spPr>
          <a:xfrm>
            <a:off x="838199" y="2579052"/>
            <a:ext cx="10372725" cy="1171575"/>
          </a:xfrm>
          <a:prstGeom prst="rect">
            <a:avLst/>
          </a:prstGeom>
        </p:spPr>
      </p:pic>
    </p:spTree>
    <p:extLst>
      <p:ext uri="{BB962C8B-B14F-4D97-AF65-F5344CB8AC3E}">
        <p14:creationId xmlns:p14="http://schemas.microsoft.com/office/powerpoint/2010/main" val="2424059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9961F18-4A6E-47AF-B562-4F824A69D491}"/>
              </a:ext>
            </a:extLst>
          </p:cNvPr>
          <p:cNvPicPr>
            <a:picLocks noChangeAspect="1"/>
          </p:cNvPicPr>
          <p:nvPr/>
        </p:nvPicPr>
        <p:blipFill rotWithShape="1">
          <a:blip r:embed="rId3">
            <a:alphaModFix/>
          </a:blip>
          <a:srcRect b="28430"/>
          <a:stretch/>
        </p:blipFill>
        <p:spPr>
          <a:xfrm>
            <a:off x="0" y="1368687"/>
            <a:ext cx="5618049" cy="4908287"/>
          </a:xfrm>
          <a:prstGeom prst="rect">
            <a:avLst/>
          </a:prstGeom>
        </p:spPr>
      </p:pic>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McCarthy, Painter 1967</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15</a:t>
            </a:fld>
            <a:endParaRPr kern="0"/>
          </a:p>
        </p:txBody>
      </p:sp>
      <p:pic>
        <p:nvPicPr>
          <p:cNvPr id="6" name="Picture 5">
            <a:extLst>
              <a:ext uri="{FF2B5EF4-FFF2-40B4-BE49-F238E27FC236}">
                <a16:creationId xmlns:a16="http://schemas.microsoft.com/office/drawing/2014/main" id="{3F37FD19-843D-49DD-98E4-847C5733E25E}"/>
              </a:ext>
            </a:extLst>
          </p:cNvPr>
          <p:cNvPicPr>
            <a:picLocks noChangeAspect="1"/>
          </p:cNvPicPr>
          <p:nvPr/>
        </p:nvPicPr>
        <p:blipFill>
          <a:blip r:embed="rId4"/>
          <a:stretch>
            <a:fillRect/>
          </a:stretch>
        </p:blipFill>
        <p:spPr>
          <a:xfrm>
            <a:off x="4902622" y="2891676"/>
            <a:ext cx="7021433" cy="2089607"/>
          </a:xfrm>
          <a:prstGeom prst="rect">
            <a:avLst/>
          </a:prstGeom>
        </p:spPr>
      </p:pic>
    </p:spTree>
    <p:extLst>
      <p:ext uri="{BB962C8B-B14F-4D97-AF65-F5344CB8AC3E}">
        <p14:creationId xmlns:p14="http://schemas.microsoft.com/office/powerpoint/2010/main" val="27470029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150</a:t>
            </a:fld>
            <a:endParaRPr kern="0"/>
          </a:p>
        </p:txBody>
      </p:sp>
      <p:pic>
        <p:nvPicPr>
          <p:cNvPr id="5" name="Picture 4">
            <a:extLst>
              <a:ext uri="{FF2B5EF4-FFF2-40B4-BE49-F238E27FC236}">
                <a16:creationId xmlns:a16="http://schemas.microsoft.com/office/drawing/2014/main" id="{0B148479-75E8-407A-B94A-02335BE8110A}"/>
              </a:ext>
            </a:extLst>
          </p:cNvPr>
          <p:cNvPicPr>
            <a:picLocks noChangeAspect="1"/>
          </p:cNvPicPr>
          <p:nvPr/>
        </p:nvPicPr>
        <p:blipFill>
          <a:blip r:embed="rId3"/>
          <a:stretch>
            <a:fillRect/>
          </a:stretch>
        </p:blipFill>
        <p:spPr>
          <a:xfrm>
            <a:off x="1428750" y="1521846"/>
            <a:ext cx="8649970" cy="4715327"/>
          </a:xfrm>
          <a:prstGeom prst="rect">
            <a:avLst/>
          </a:prstGeom>
        </p:spPr>
      </p:pic>
    </p:spTree>
    <p:extLst>
      <p:ext uri="{BB962C8B-B14F-4D97-AF65-F5344CB8AC3E}">
        <p14:creationId xmlns:p14="http://schemas.microsoft.com/office/powerpoint/2010/main" val="391138894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151</a:t>
            </a:fld>
            <a:endParaRPr kern="0"/>
          </a:p>
        </p:txBody>
      </p:sp>
      <p:pic>
        <p:nvPicPr>
          <p:cNvPr id="5" name="Picture 4">
            <a:extLst>
              <a:ext uri="{FF2B5EF4-FFF2-40B4-BE49-F238E27FC236}">
                <a16:creationId xmlns:a16="http://schemas.microsoft.com/office/drawing/2014/main" id="{3B9C7315-9592-4115-B607-561900827B52}"/>
              </a:ext>
            </a:extLst>
          </p:cNvPr>
          <p:cNvPicPr>
            <a:picLocks noChangeAspect="1"/>
          </p:cNvPicPr>
          <p:nvPr/>
        </p:nvPicPr>
        <p:blipFill>
          <a:blip r:embed="rId3"/>
          <a:stretch>
            <a:fillRect/>
          </a:stretch>
        </p:blipFill>
        <p:spPr>
          <a:xfrm>
            <a:off x="866775" y="2657475"/>
            <a:ext cx="10458450" cy="1543050"/>
          </a:xfrm>
          <a:prstGeom prst="rect">
            <a:avLst/>
          </a:prstGeom>
        </p:spPr>
      </p:pic>
    </p:spTree>
    <p:extLst>
      <p:ext uri="{BB962C8B-B14F-4D97-AF65-F5344CB8AC3E}">
        <p14:creationId xmlns:p14="http://schemas.microsoft.com/office/powerpoint/2010/main" val="343195155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152</a:t>
            </a:fld>
            <a:endParaRPr kern="0"/>
          </a:p>
        </p:txBody>
      </p:sp>
      <p:pic>
        <p:nvPicPr>
          <p:cNvPr id="5" name="Picture 4">
            <a:extLst>
              <a:ext uri="{FF2B5EF4-FFF2-40B4-BE49-F238E27FC236}">
                <a16:creationId xmlns:a16="http://schemas.microsoft.com/office/drawing/2014/main" id="{B05758E0-7EA7-4899-B4DF-18C3B9F9A345}"/>
              </a:ext>
            </a:extLst>
          </p:cNvPr>
          <p:cNvPicPr>
            <a:picLocks noChangeAspect="1"/>
          </p:cNvPicPr>
          <p:nvPr/>
        </p:nvPicPr>
        <p:blipFill>
          <a:blip r:embed="rId3"/>
          <a:stretch>
            <a:fillRect/>
          </a:stretch>
        </p:blipFill>
        <p:spPr>
          <a:xfrm>
            <a:off x="0" y="1710574"/>
            <a:ext cx="12192000" cy="3741652"/>
          </a:xfrm>
          <a:prstGeom prst="rect">
            <a:avLst/>
          </a:prstGeom>
        </p:spPr>
      </p:pic>
    </p:spTree>
    <p:extLst>
      <p:ext uri="{BB962C8B-B14F-4D97-AF65-F5344CB8AC3E}">
        <p14:creationId xmlns:p14="http://schemas.microsoft.com/office/powerpoint/2010/main" val="28424989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153</a:t>
            </a:fld>
            <a:endParaRPr kern="0"/>
          </a:p>
        </p:txBody>
      </p:sp>
      <p:pic>
        <p:nvPicPr>
          <p:cNvPr id="5" name="Picture 4">
            <a:extLst>
              <a:ext uri="{FF2B5EF4-FFF2-40B4-BE49-F238E27FC236}">
                <a16:creationId xmlns:a16="http://schemas.microsoft.com/office/drawing/2014/main" id="{411A0E61-73FB-4538-A3B2-809DDDBD9FD9}"/>
              </a:ext>
            </a:extLst>
          </p:cNvPr>
          <p:cNvPicPr>
            <a:picLocks noChangeAspect="1"/>
          </p:cNvPicPr>
          <p:nvPr/>
        </p:nvPicPr>
        <p:blipFill>
          <a:blip r:embed="rId3"/>
          <a:stretch>
            <a:fillRect/>
          </a:stretch>
        </p:blipFill>
        <p:spPr>
          <a:xfrm>
            <a:off x="0" y="1942253"/>
            <a:ext cx="12192000" cy="3725333"/>
          </a:xfrm>
          <a:prstGeom prst="rect">
            <a:avLst/>
          </a:prstGeom>
        </p:spPr>
      </p:pic>
    </p:spTree>
    <p:extLst>
      <p:ext uri="{BB962C8B-B14F-4D97-AF65-F5344CB8AC3E}">
        <p14:creationId xmlns:p14="http://schemas.microsoft.com/office/powerpoint/2010/main" val="427615250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154</a:t>
            </a:fld>
            <a:endParaRPr kern="0"/>
          </a:p>
        </p:txBody>
      </p:sp>
      <p:pic>
        <p:nvPicPr>
          <p:cNvPr id="6" name="Picture 5">
            <a:extLst>
              <a:ext uri="{FF2B5EF4-FFF2-40B4-BE49-F238E27FC236}">
                <a16:creationId xmlns:a16="http://schemas.microsoft.com/office/drawing/2014/main" id="{18705705-BFCA-4725-A6C2-0C8E884A314A}"/>
              </a:ext>
            </a:extLst>
          </p:cNvPr>
          <p:cNvPicPr>
            <a:picLocks noChangeAspect="1"/>
          </p:cNvPicPr>
          <p:nvPr/>
        </p:nvPicPr>
        <p:blipFill>
          <a:blip r:embed="rId3"/>
          <a:stretch>
            <a:fillRect/>
          </a:stretch>
        </p:blipFill>
        <p:spPr>
          <a:xfrm>
            <a:off x="842962" y="2647950"/>
            <a:ext cx="10506075" cy="1562100"/>
          </a:xfrm>
          <a:prstGeom prst="rect">
            <a:avLst/>
          </a:prstGeom>
        </p:spPr>
      </p:pic>
    </p:spTree>
    <p:extLst>
      <p:ext uri="{BB962C8B-B14F-4D97-AF65-F5344CB8AC3E}">
        <p14:creationId xmlns:p14="http://schemas.microsoft.com/office/powerpoint/2010/main" val="314736169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155</a:t>
            </a:fld>
            <a:endParaRPr kern="0"/>
          </a:p>
        </p:txBody>
      </p:sp>
      <p:pic>
        <p:nvPicPr>
          <p:cNvPr id="6" name="Picture 5">
            <a:extLst>
              <a:ext uri="{FF2B5EF4-FFF2-40B4-BE49-F238E27FC236}">
                <a16:creationId xmlns:a16="http://schemas.microsoft.com/office/drawing/2014/main" id="{18705705-BFCA-4725-A6C2-0C8E884A314A}"/>
              </a:ext>
            </a:extLst>
          </p:cNvPr>
          <p:cNvPicPr>
            <a:picLocks noChangeAspect="1"/>
          </p:cNvPicPr>
          <p:nvPr/>
        </p:nvPicPr>
        <p:blipFill>
          <a:blip r:embed="rId3"/>
          <a:stretch>
            <a:fillRect/>
          </a:stretch>
        </p:blipFill>
        <p:spPr>
          <a:xfrm>
            <a:off x="604519" y="1866900"/>
            <a:ext cx="10506075" cy="1562100"/>
          </a:xfrm>
          <a:prstGeom prst="rect">
            <a:avLst/>
          </a:prstGeom>
        </p:spPr>
      </p:pic>
      <p:pic>
        <p:nvPicPr>
          <p:cNvPr id="5" name="Picture 4">
            <a:extLst>
              <a:ext uri="{FF2B5EF4-FFF2-40B4-BE49-F238E27FC236}">
                <a16:creationId xmlns:a16="http://schemas.microsoft.com/office/drawing/2014/main" id="{34F3A319-9CB6-49D3-93DC-B01D4A57742F}"/>
              </a:ext>
            </a:extLst>
          </p:cNvPr>
          <p:cNvPicPr>
            <a:picLocks noChangeAspect="1"/>
          </p:cNvPicPr>
          <p:nvPr/>
        </p:nvPicPr>
        <p:blipFill rotWithShape="1">
          <a:blip r:embed="rId4"/>
          <a:srcRect t="20357" b="69721"/>
          <a:stretch/>
        </p:blipFill>
        <p:spPr>
          <a:xfrm>
            <a:off x="1444417" y="3461271"/>
            <a:ext cx="7770703" cy="625566"/>
          </a:xfrm>
          <a:prstGeom prst="rect">
            <a:avLst/>
          </a:prstGeom>
        </p:spPr>
      </p:pic>
      <p:pic>
        <p:nvPicPr>
          <p:cNvPr id="7" name="Picture 6">
            <a:extLst>
              <a:ext uri="{FF2B5EF4-FFF2-40B4-BE49-F238E27FC236}">
                <a16:creationId xmlns:a16="http://schemas.microsoft.com/office/drawing/2014/main" id="{80BF9C0E-4993-4DBE-9975-E4D8FBB75862}"/>
              </a:ext>
            </a:extLst>
          </p:cNvPr>
          <p:cNvPicPr>
            <a:picLocks noChangeAspect="1"/>
          </p:cNvPicPr>
          <p:nvPr/>
        </p:nvPicPr>
        <p:blipFill>
          <a:blip r:embed="rId5"/>
          <a:stretch>
            <a:fillRect/>
          </a:stretch>
        </p:blipFill>
        <p:spPr>
          <a:xfrm>
            <a:off x="452119" y="4310062"/>
            <a:ext cx="10658475" cy="1362075"/>
          </a:xfrm>
          <a:prstGeom prst="rect">
            <a:avLst/>
          </a:prstGeom>
        </p:spPr>
      </p:pic>
    </p:spTree>
    <p:extLst>
      <p:ext uri="{BB962C8B-B14F-4D97-AF65-F5344CB8AC3E}">
        <p14:creationId xmlns:p14="http://schemas.microsoft.com/office/powerpoint/2010/main" val="113063262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156</a:t>
            </a:fld>
            <a:endParaRPr kern="0"/>
          </a:p>
        </p:txBody>
      </p:sp>
      <p:pic>
        <p:nvPicPr>
          <p:cNvPr id="6" name="Picture 5">
            <a:extLst>
              <a:ext uri="{FF2B5EF4-FFF2-40B4-BE49-F238E27FC236}">
                <a16:creationId xmlns:a16="http://schemas.microsoft.com/office/drawing/2014/main" id="{18705705-BFCA-4725-A6C2-0C8E884A314A}"/>
              </a:ext>
            </a:extLst>
          </p:cNvPr>
          <p:cNvPicPr>
            <a:picLocks noChangeAspect="1"/>
          </p:cNvPicPr>
          <p:nvPr/>
        </p:nvPicPr>
        <p:blipFill>
          <a:blip r:embed="rId3"/>
          <a:stretch>
            <a:fillRect/>
          </a:stretch>
        </p:blipFill>
        <p:spPr>
          <a:xfrm>
            <a:off x="604519" y="1866900"/>
            <a:ext cx="10506075" cy="1562100"/>
          </a:xfrm>
          <a:prstGeom prst="rect">
            <a:avLst/>
          </a:prstGeom>
        </p:spPr>
      </p:pic>
      <p:pic>
        <p:nvPicPr>
          <p:cNvPr id="5" name="Picture 4">
            <a:extLst>
              <a:ext uri="{FF2B5EF4-FFF2-40B4-BE49-F238E27FC236}">
                <a16:creationId xmlns:a16="http://schemas.microsoft.com/office/drawing/2014/main" id="{34F3A319-9CB6-49D3-93DC-B01D4A57742F}"/>
              </a:ext>
            </a:extLst>
          </p:cNvPr>
          <p:cNvPicPr>
            <a:picLocks noChangeAspect="1"/>
          </p:cNvPicPr>
          <p:nvPr/>
        </p:nvPicPr>
        <p:blipFill rotWithShape="1">
          <a:blip r:embed="rId4"/>
          <a:srcRect t="20357" b="69721"/>
          <a:stretch/>
        </p:blipFill>
        <p:spPr>
          <a:xfrm>
            <a:off x="1444417" y="3461271"/>
            <a:ext cx="7770703" cy="625566"/>
          </a:xfrm>
          <a:prstGeom prst="rect">
            <a:avLst/>
          </a:prstGeom>
        </p:spPr>
      </p:pic>
      <p:pic>
        <p:nvPicPr>
          <p:cNvPr id="7" name="Picture 6">
            <a:extLst>
              <a:ext uri="{FF2B5EF4-FFF2-40B4-BE49-F238E27FC236}">
                <a16:creationId xmlns:a16="http://schemas.microsoft.com/office/drawing/2014/main" id="{80BF9C0E-4993-4DBE-9975-E4D8FBB75862}"/>
              </a:ext>
            </a:extLst>
          </p:cNvPr>
          <p:cNvPicPr>
            <a:picLocks noChangeAspect="1"/>
          </p:cNvPicPr>
          <p:nvPr/>
        </p:nvPicPr>
        <p:blipFill>
          <a:blip r:embed="rId5"/>
          <a:stretch>
            <a:fillRect/>
          </a:stretch>
        </p:blipFill>
        <p:spPr>
          <a:xfrm>
            <a:off x="452119" y="4310062"/>
            <a:ext cx="10658475" cy="1362075"/>
          </a:xfrm>
          <a:prstGeom prst="rect">
            <a:avLst/>
          </a:prstGeom>
        </p:spPr>
      </p:pic>
      <p:cxnSp>
        <p:nvCxnSpPr>
          <p:cNvPr id="8" name="Straight Connector 7">
            <a:extLst>
              <a:ext uri="{FF2B5EF4-FFF2-40B4-BE49-F238E27FC236}">
                <a16:creationId xmlns:a16="http://schemas.microsoft.com/office/drawing/2014/main" id="{65DB636D-48EF-4012-8F57-CB5FD245423D}"/>
              </a:ext>
            </a:extLst>
          </p:cNvPr>
          <p:cNvCxnSpPr/>
          <p:nvPr/>
        </p:nvCxnSpPr>
        <p:spPr>
          <a:xfrm>
            <a:off x="7894320" y="5672137"/>
            <a:ext cx="298704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95726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157</a:t>
            </a:fld>
            <a:endParaRPr kern="0"/>
          </a:p>
        </p:txBody>
      </p:sp>
      <p:pic>
        <p:nvPicPr>
          <p:cNvPr id="5" name="Picture 4">
            <a:extLst>
              <a:ext uri="{FF2B5EF4-FFF2-40B4-BE49-F238E27FC236}">
                <a16:creationId xmlns:a16="http://schemas.microsoft.com/office/drawing/2014/main" id="{2150D781-2C9F-42D6-8808-9F29C71EE09D}"/>
              </a:ext>
            </a:extLst>
          </p:cNvPr>
          <p:cNvPicPr>
            <a:picLocks noChangeAspect="1"/>
          </p:cNvPicPr>
          <p:nvPr/>
        </p:nvPicPr>
        <p:blipFill>
          <a:blip r:embed="rId3"/>
          <a:stretch>
            <a:fillRect/>
          </a:stretch>
        </p:blipFill>
        <p:spPr>
          <a:xfrm>
            <a:off x="462772" y="2700337"/>
            <a:ext cx="11420475" cy="1457325"/>
          </a:xfrm>
          <a:prstGeom prst="rect">
            <a:avLst/>
          </a:prstGeom>
        </p:spPr>
      </p:pic>
    </p:spTree>
    <p:extLst>
      <p:ext uri="{BB962C8B-B14F-4D97-AF65-F5344CB8AC3E}">
        <p14:creationId xmlns:p14="http://schemas.microsoft.com/office/powerpoint/2010/main" val="248903185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158</a:t>
            </a:fld>
            <a:endParaRPr kern="0"/>
          </a:p>
        </p:txBody>
      </p:sp>
      <p:pic>
        <p:nvPicPr>
          <p:cNvPr id="5" name="Picture 4">
            <a:extLst>
              <a:ext uri="{FF2B5EF4-FFF2-40B4-BE49-F238E27FC236}">
                <a16:creationId xmlns:a16="http://schemas.microsoft.com/office/drawing/2014/main" id="{9056EFE9-033A-46AF-A528-00BB800CA834}"/>
              </a:ext>
            </a:extLst>
          </p:cNvPr>
          <p:cNvPicPr>
            <a:picLocks noChangeAspect="1"/>
          </p:cNvPicPr>
          <p:nvPr/>
        </p:nvPicPr>
        <p:blipFill>
          <a:blip r:embed="rId3"/>
          <a:stretch>
            <a:fillRect/>
          </a:stretch>
        </p:blipFill>
        <p:spPr>
          <a:xfrm>
            <a:off x="409575" y="2819400"/>
            <a:ext cx="11372850" cy="1219200"/>
          </a:xfrm>
          <a:prstGeom prst="rect">
            <a:avLst/>
          </a:prstGeom>
        </p:spPr>
      </p:pic>
    </p:spTree>
    <p:extLst>
      <p:ext uri="{BB962C8B-B14F-4D97-AF65-F5344CB8AC3E}">
        <p14:creationId xmlns:p14="http://schemas.microsoft.com/office/powerpoint/2010/main" val="39510963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159</a:t>
            </a:fld>
            <a:endParaRPr kern="0"/>
          </a:p>
        </p:txBody>
      </p:sp>
      <p:pic>
        <p:nvPicPr>
          <p:cNvPr id="5" name="Picture 4">
            <a:extLst>
              <a:ext uri="{FF2B5EF4-FFF2-40B4-BE49-F238E27FC236}">
                <a16:creationId xmlns:a16="http://schemas.microsoft.com/office/drawing/2014/main" id="{23970743-FF02-4232-98AF-2DAACCD4CF19}"/>
              </a:ext>
            </a:extLst>
          </p:cNvPr>
          <p:cNvPicPr>
            <a:picLocks noChangeAspect="1"/>
          </p:cNvPicPr>
          <p:nvPr/>
        </p:nvPicPr>
        <p:blipFill>
          <a:blip r:embed="rId3"/>
          <a:stretch>
            <a:fillRect/>
          </a:stretch>
        </p:blipFill>
        <p:spPr>
          <a:xfrm>
            <a:off x="0" y="1521846"/>
            <a:ext cx="12192000" cy="4461396"/>
          </a:xfrm>
          <a:prstGeom prst="rect">
            <a:avLst/>
          </a:prstGeom>
        </p:spPr>
      </p:pic>
    </p:spTree>
    <p:extLst>
      <p:ext uri="{BB962C8B-B14F-4D97-AF65-F5344CB8AC3E}">
        <p14:creationId xmlns:p14="http://schemas.microsoft.com/office/powerpoint/2010/main" val="1453655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VLISP 1995</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16</a:t>
            </a:fld>
            <a:endParaRPr kern="0"/>
          </a:p>
        </p:txBody>
      </p:sp>
      <p:pic>
        <p:nvPicPr>
          <p:cNvPr id="5" name="Picture 4">
            <a:extLst>
              <a:ext uri="{FF2B5EF4-FFF2-40B4-BE49-F238E27FC236}">
                <a16:creationId xmlns:a16="http://schemas.microsoft.com/office/drawing/2014/main" id="{285601F9-1096-4835-8BE1-D18ECC05EDAA}"/>
              </a:ext>
            </a:extLst>
          </p:cNvPr>
          <p:cNvPicPr>
            <a:picLocks noChangeAspect="1"/>
          </p:cNvPicPr>
          <p:nvPr/>
        </p:nvPicPr>
        <p:blipFill rotWithShape="1">
          <a:blip r:embed="rId3"/>
          <a:srcRect l="1615"/>
          <a:stretch/>
        </p:blipFill>
        <p:spPr>
          <a:xfrm>
            <a:off x="5587651" y="410488"/>
            <a:ext cx="3778786" cy="5775482"/>
          </a:xfrm>
          <a:prstGeom prst="rect">
            <a:avLst/>
          </a:prstGeom>
        </p:spPr>
      </p:pic>
      <p:pic>
        <p:nvPicPr>
          <p:cNvPr id="10" name="Picture 9" descr="A picture containing text, clipart&#10;&#10;Description automatically generated">
            <a:extLst>
              <a:ext uri="{FF2B5EF4-FFF2-40B4-BE49-F238E27FC236}">
                <a16:creationId xmlns:a16="http://schemas.microsoft.com/office/drawing/2014/main" id="{93549F26-A2D5-48F6-8DCE-115530F4C0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915" y="1943301"/>
            <a:ext cx="3024937" cy="2971398"/>
          </a:xfrm>
          <a:prstGeom prst="rect">
            <a:avLst/>
          </a:prstGeom>
        </p:spPr>
      </p:pic>
    </p:spTree>
    <p:extLst>
      <p:ext uri="{BB962C8B-B14F-4D97-AF65-F5344CB8AC3E}">
        <p14:creationId xmlns:p14="http://schemas.microsoft.com/office/powerpoint/2010/main" val="14041936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160</a:t>
            </a:fld>
            <a:endParaRPr kern="0"/>
          </a:p>
        </p:txBody>
      </p:sp>
      <p:pic>
        <p:nvPicPr>
          <p:cNvPr id="5" name="Picture 4">
            <a:extLst>
              <a:ext uri="{FF2B5EF4-FFF2-40B4-BE49-F238E27FC236}">
                <a16:creationId xmlns:a16="http://schemas.microsoft.com/office/drawing/2014/main" id="{9D20609F-5AA5-4D29-AAA8-CFD2C3C4ECD4}"/>
              </a:ext>
            </a:extLst>
          </p:cNvPr>
          <p:cNvPicPr>
            <a:picLocks noChangeAspect="1"/>
          </p:cNvPicPr>
          <p:nvPr/>
        </p:nvPicPr>
        <p:blipFill>
          <a:blip r:embed="rId3"/>
          <a:stretch>
            <a:fillRect/>
          </a:stretch>
        </p:blipFill>
        <p:spPr>
          <a:xfrm>
            <a:off x="266700" y="2614612"/>
            <a:ext cx="11658600" cy="1628775"/>
          </a:xfrm>
          <a:prstGeom prst="rect">
            <a:avLst/>
          </a:prstGeom>
        </p:spPr>
      </p:pic>
    </p:spTree>
    <p:extLst>
      <p:ext uri="{BB962C8B-B14F-4D97-AF65-F5344CB8AC3E}">
        <p14:creationId xmlns:p14="http://schemas.microsoft.com/office/powerpoint/2010/main" val="311398897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161</a:t>
            </a:fld>
            <a:endParaRPr kern="0"/>
          </a:p>
        </p:txBody>
      </p:sp>
      <p:pic>
        <p:nvPicPr>
          <p:cNvPr id="5" name="Picture 4">
            <a:extLst>
              <a:ext uri="{FF2B5EF4-FFF2-40B4-BE49-F238E27FC236}">
                <a16:creationId xmlns:a16="http://schemas.microsoft.com/office/drawing/2014/main" id="{328C6997-E6FB-4B50-846E-ED4A09FB80B4}"/>
              </a:ext>
            </a:extLst>
          </p:cNvPr>
          <p:cNvPicPr>
            <a:picLocks noChangeAspect="1"/>
          </p:cNvPicPr>
          <p:nvPr/>
        </p:nvPicPr>
        <p:blipFill>
          <a:blip r:embed="rId3"/>
          <a:stretch>
            <a:fillRect/>
          </a:stretch>
        </p:blipFill>
        <p:spPr>
          <a:xfrm>
            <a:off x="1962150" y="2705100"/>
            <a:ext cx="8267700" cy="1447800"/>
          </a:xfrm>
          <a:prstGeom prst="rect">
            <a:avLst/>
          </a:prstGeom>
        </p:spPr>
      </p:pic>
    </p:spTree>
    <p:extLst>
      <p:ext uri="{BB962C8B-B14F-4D97-AF65-F5344CB8AC3E}">
        <p14:creationId xmlns:p14="http://schemas.microsoft.com/office/powerpoint/2010/main" val="363067175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VSR Property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162</a:t>
            </a:fld>
            <a:endParaRPr kern="0"/>
          </a:p>
        </p:txBody>
      </p:sp>
      <p:pic>
        <p:nvPicPr>
          <p:cNvPr id="5" name="Picture 4">
            <a:extLst>
              <a:ext uri="{FF2B5EF4-FFF2-40B4-BE49-F238E27FC236}">
                <a16:creationId xmlns:a16="http://schemas.microsoft.com/office/drawing/2014/main" id="{20B73B7E-49CD-4AD1-9241-8E15D8756AB7}"/>
              </a:ext>
            </a:extLst>
          </p:cNvPr>
          <p:cNvPicPr>
            <a:picLocks noChangeAspect="1"/>
          </p:cNvPicPr>
          <p:nvPr/>
        </p:nvPicPr>
        <p:blipFill>
          <a:blip r:embed="rId3"/>
          <a:stretch>
            <a:fillRect/>
          </a:stretch>
        </p:blipFill>
        <p:spPr>
          <a:xfrm>
            <a:off x="2034397" y="3844607"/>
            <a:ext cx="8277225" cy="1409700"/>
          </a:xfrm>
          <a:prstGeom prst="rect">
            <a:avLst/>
          </a:prstGeom>
        </p:spPr>
      </p:pic>
      <p:pic>
        <p:nvPicPr>
          <p:cNvPr id="6" name="Picture 5">
            <a:extLst>
              <a:ext uri="{FF2B5EF4-FFF2-40B4-BE49-F238E27FC236}">
                <a16:creationId xmlns:a16="http://schemas.microsoft.com/office/drawing/2014/main" id="{EF4BC923-7392-4096-9C90-62EF15B2C3DD}"/>
              </a:ext>
            </a:extLst>
          </p:cNvPr>
          <p:cNvPicPr>
            <a:picLocks noChangeAspect="1"/>
          </p:cNvPicPr>
          <p:nvPr/>
        </p:nvPicPr>
        <p:blipFill>
          <a:blip r:embed="rId4"/>
          <a:stretch>
            <a:fillRect/>
          </a:stretch>
        </p:blipFill>
        <p:spPr>
          <a:xfrm>
            <a:off x="1966912" y="2074738"/>
            <a:ext cx="8267700" cy="1447800"/>
          </a:xfrm>
          <a:prstGeom prst="rect">
            <a:avLst/>
          </a:prstGeom>
        </p:spPr>
      </p:pic>
      <p:cxnSp>
        <p:nvCxnSpPr>
          <p:cNvPr id="7" name="Straight Connector 6">
            <a:extLst>
              <a:ext uri="{FF2B5EF4-FFF2-40B4-BE49-F238E27FC236}">
                <a16:creationId xmlns:a16="http://schemas.microsoft.com/office/drawing/2014/main" id="{5E82BCE3-AB6F-491A-A08B-87309DD1166F}"/>
              </a:ext>
            </a:extLst>
          </p:cNvPr>
          <p:cNvCxnSpPr>
            <a:cxnSpLocks/>
          </p:cNvCxnSpPr>
          <p:nvPr/>
        </p:nvCxnSpPr>
        <p:spPr>
          <a:xfrm>
            <a:off x="8940800" y="3101657"/>
            <a:ext cx="38608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806361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FA51C-4973-4FF0-88BA-C462C6DECA26}"/>
              </a:ext>
            </a:extLst>
          </p:cNvPr>
          <p:cNvSpPr>
            <a:spLocks noGrp="1"/>
          </p:cNvSpPr>
          <p:nvPr>
            <p:ph type="title"/>
          </p:nvPr>
        </p:nvSpPr>
        <p:spPr/>
        <p:txBody>
          <a:bodyPr/>
          <a:lstStyle/>
          <a:p>
            <a:r>
              <a:rPr lang="en-US" dirty="0">
                <a:solidFill>
                  <a:schemeClr val="accent1"/>
                </a:solidFill>
              </a:rPr>
              <a:t>Proof</a:t>
            </a:r>
          </a:p>
        </p:txBody>
      </p:sp>
      <p:sp>
        <p:nvSpPr>
          <p:cNvPr id="3" name="Text Placeholder 2">
            <a:extLst>
              <a:ext uri="{FF2B5EF4-FFF2-40B4-BE49-F238E27FC236}">
                <a16:creationId xmlns:a16="http://schemas.microsoft.com/office/drawing/2014/main" id="{1E3F8D17-8FA8-486B-97F3-148893E2DF2C}"/>
              </a:ext>
            </a:extLst>
          </p:cNvPr>
          <p:cNvSpPr txBox="1">
            <a:spLocks/>
          </p:cNvSpPr>
          <p:nvPr/>
        </p:nvSpPr>
        <p:spPr>
          <a:xfrm>
            <a:off x="672347" y="2633999"/>
            <a:ext cx="10515600" cy="383590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215895"/>
            <a:r>
              <a:rPr lang="en-US" sz="2800" kern="0" dirty="0">
                <a:solidFill>
                  <a:schemeClr val="bg2"/>
                </a:solidFill>
              </a:rPr>
              <a:t>Overview</a:t>
            </a:r>
          </a:p>
          <a:p>
            <a:pPr marL="215895"/>
            <a:endParaRPr lang="en-US" sz="2800" kern="0" dirty="0">
              <a:solidFill>
                <a:schemeClr val="accent1"/>
              </a:solidFill>
            </a:endParaRPr>
          </a:p>
          <a:p>
            <a:pPr marL="215895"/>
            <a:r>
              <a:rPr lang="en-US" sz="2800" kern="0" dirty="0">
                <a:solidFill>
                  <a:schemeClr val="bg2"/>
                </a:solidFill>
              </a:rPr>
              <a:t>VSR Property</a:t>
            </a:r>
          </a:p>
          <a:p>
            <a:pPr marL="215895"/>
            <a:endParaRPr lang="en-US" sz="2800" b="1" kern="0" dirty="0">
              <a:solidFill>
                <a:schemeClr val="accent1"/>
              </a:solidFill>
            </a:endParaRPr>
          </a:p>
          <a:p>
            <a:pPr marL="215895"/>
            <a:r>
              <a:rPr lang="en-US" sz="2800" i="1" kern="0" dirty="0">
                <a:solidFill>
                  <a:schemeClr val="accent1"/>
                </a:solidFill>
              </a:rPr>
              <a:t>ca</a:t>
            </a:r>
            <a:r>
              <a:rPr lang="en-US" sz="2800" kern="0" dirty="0">
                <a:solidFill>
                  <a:schemeClr val="accent1"/>
                </a:solidFill>
              </a:rPr>
              <a:t> is a simulation relation</a:t>
            </a:r>
          </a:p>
        </p:txBody>
      </p:sp>
    </p:spTree>
    <p:extLst>
      <p:ext uri="{BB962C8B-B14F-4D97-AF65-F5344CB8AC3E}">
        <p14:creationId xmlns:p14="http://schemas.microsoft.com/office/powerpoint/2010/main" val="304689650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Simulation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164</a:t>
            </a:fld>
            <a:endParaRPr kern="0"/>
          </a:p>
        </p:txBody>
      </p:sp>
      <p:pic>
        <p:nvPicPr>
          <p:cNvPr id="8" name="Picture 7">
            <a:extLst>
              <a:ext uri="{FF2B5EF4-FFF2-40B4-BE49-F238E27FC236}">
                <a16:creationId xmlns:a16="http://schemas.microsoft.com/office/drawing/2014/main" id="{F556297E-70B9-46B9-BA2D-405ED0BB137B}"/>
              </a:ext>
            </a:extLst>
          </p:cNvPr>
          <p:cNvPicPr>
            <a:picLocks noChangeAspect="1"/>
          </p:cNvPicPr>
          <p:nvPr/>
        </p:nvPicPr>
        <p:blipFill>
          <a:blip r:embed="rId3"/>
          <a:stretch>
            <a:fillRect/>
          </a:stretch>
        </p:blipFill>
        <p:spPr>
          <a:xfrm>
            <a:off x="0" y="2097003"/>
            <a:ext cx="12192000" cy="3151673"/>
          </a:xfrm>
          <a:prstGeom prst="rect">
            <a:avLst/>
          </a:prstGeom>
        </p:spPr>
      </p:pic>
    </p:spTree>
    <p:extLst>
      <p:ext uri="{BB962C8B-B14F-4D97-AF65-F5344CB8AC3E}">
        <p14:creationId xmlns:p14="http://schemas.microsoft.com/office/powerpoint/2010/main" val="70227366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Simulation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165</a:t>
            </a:fld>
            <a:endParaRPr kern="0"/>
          </a:p>
        </p:txBody>
      </p:sp>
      <p:pic>
        <p:nvPicPr>
          <p:cNvPr id="7" name="Picture 6">
            <a:extLst>
              <a:ext uri="{FF2B5EF4-FFF2-40B4-BE49-F238E27FC236}">
                <a16:creationId xmlns:a16="http://schemas.microsoft.com/office/drawing/2014/main" id="{726EDA41-A044-4AA8-8503-F99F18BBFDB6}"/>
              </a:ext>
            </a:extLst>
          </p:cNvPr>
          <p:cNvPicPr>
            <a:picLocks noChangeAspect="1"/>
          </p:cNvPicPr>
          <p:nvPr/>
        </p:nvPicPr>
        <p:blipFill>
          <a:blip r:embed="rId3"/>
          <a:stretch>
            <a:fillRect/>
          </a:stretch>
        </p:blipFill>
        <p:spPr>
          <a:xfrm>
            <a:off x="3448050" y="1521846"/>
            <a:ext cx="5295900" cy="4295775"/>
          </a:xfrm>
          <a:prstGeom prst="rect">
            <a:avLst/>
          </a:prstGeom>
        </p:spPr>
      </p:pic>
    </p:spTree>
    <p:extLst>
      <p:ext uri="{BB962C8B-B14F-4D97-AF65-F5344CB8AC3E}">
        <p14:creationId xmlns:p14="http://schemas.microsoft.com/office/powerpoint/2010/main" val="423837365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Simulation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166</a:t>
            </a:fld>
            <a:endParaRPr kern="0"/>
          </a:p>
        </p:txBody>
      </p:sp>
      <p:pic>
        <p:nvPicPr>
          <p:cNvPr id="5" name="Picture 4">
            <a:extLst>
              <a:ext uri="{FF2B5EF4-FFF2-40B4-BE49-F238E27FC236}">
                <a16:creationId xmlns:a16="http://schemas.microsoft.com/office/drawing/2014/main" id="{572BD25A-FE00-4499-8CBF-3BE890CE9C88}"/>
              </a:ext>
            </a:extLst>
          </p:cNvPr>
          <p:cNvPicPr>
            <a:picLocks noChangeAspect="1"/>
          </p:cNvPicPr>
          <p:nvPr/>
        </p:nvPicPr>
        <p:blipFill rotWithShape="1">
          <a:blip r:embed="rId3"/>
          <a:srcRect t="46395"/>
          <a:stretch/>
        </p:blipFill>
        <p:spPr>
          <a:xfrm>
            <a:off x="1881187" y="1710666"/>
            <a:ext cx="8429625" cy="1628775"/>
          </a:xfrm>
          <a:prstGeom prst="rect">
            <a:avLst/>
          </a:prstGeom>
        </p:spPr>
      </p:pic>
      <p:pic>
        <p:nvPicPr>
          <p:cNvPr id="7" name="Picture 6">
            <a:extLst>
              <a:ext uri="{FF2B5EF4-FFF2-40B4-BE49-F238E27FC236}">
                <a16:creationId xmlns:a16="http://schemas.microsoft.com/office/drawing/2014/main" id="{961D3502-64C2-4657-A146-301CF9208882}"/>
              </a:ext>
            </a:extLst>
          </p:cNvPr>
          <p:cNvPicPr>
            <a:picLocks noChangeAspect="1"/>
          </p:cNvPicPr>
          <p:nvPr/>
        </p:nvPicPr>
        <p:blipFill>
          <a:blip r:embed="rId4"/>
          <a:stretch>
            <a:fillRect/>
          </a:stretch>
        </p:blipFill>
        <p:spPr>
          <a:xfrm>
            <a:off x="2085657" y="4332946"/>
            <a:ext cx="7248525" cy="1628775"/>
          </a:xfrm>
          <a:prstGeom prst="rect">
            <a:avLst/>
          </a:prstGeom>
        </p:spPr>
      </p:pic>
    </p:spTree>
    <p:extLst>
      <p:ext uri="{BB962C8B-B14F-4D97-AF65-F5344CB8AC3E}">
        <p14:creationId xmlns:p14="http://schemas.microsoft.com/office/powerpoint/2010/main" val="418541696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Simulation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167</a:t>
            </a:fld>
            <a:endParaRPr kern="0"/>
          </a:p>
        </p:txBody>
      </p:sp>
      <p:pic>
        <p:nvPicPr>
          <p:cNvPr id="5" name="Picture 4">
            <a:extLst>
              <a:ext uri="{FF2B5EF4-FFF2-40B4-BE49-F238E27FC236}">
                <a16:creationId xmlns:a16="http://schemas.microsoft.com/office/drawing/2014/main" id="{43C79D23-FED4-4F08-8BF4-391DFC1F51E3}"/>
              </a:ext>
            </a:extLst>
          </p:cNvPr>
          <p:cNvPicPr>
            <a:picLocks noChangeAspect="1"/>
          </p:cNvPicPr>
          <p:nvPr/>
        </p:nvPicPr>
        <p:blipFill>
          <a:blip r:embed="rId3"/>
          <a:stretch>
            <a:fillRect/>
          </a:stretch>
        </p:blipFill>
        <p:spPr>
          <a:xfrm>
            <a:off x="2062162" y="1421488"/>
            <a:ext cx="8067675" cy="1600200"/>
          </a:xfrm>
          <a:prstGeom prst="rect">
            <a:avLst/>
          </a:prstGeom>
        </p:spPr>
      </p:pic>
      <p:pic>
        <p:nvPicPr>
          <p:cNvPr id="6" name="Picture 5">
            <a:extLst>
              <a:ext uri="{FF2B5EF4-FFF2-40B4-BE49-F238E27FC236}">
                <a16:creationId xmlns:a16="http://schemas.microsoft.com/office/drawing/2014/main" id="{C6D97900-D67D-4ECB-BC0E-70B499B4C571}"/>
              </a:ext>
            </a:extLst>
          </p:cNvPr>
          <p:cNvPicPr>
            <a:picLocks noChangeAspect="1"/>
          </p:cNvPicPr>
          <p:nvPr/>
        </p:nvPicPr>
        <p:blipFill rotWithShape="1">
          <a:blip r:embed="rId4"/>
          <a:srcRect t="25296"/>
          <a:stretch/>
        </p:blipFill>
        <p:spPr>
          <a:xfrm>
            <a:off x="3525060" y="2921330"/>
            <a:ext cx="5295900" cy="3209113"/>
          </a:xfrm>
          <a:prstGeom prst="rect">
            <a:avLst/>
          </a:prstGeom>
        </p:spPr>
      </p:pic>
      <p:pic>
        <p:nvPicPr>
          <p:cNvPr id="7" name="Picture 6">
            <a:extLst>
              <a:ext uri="{FF2B5EF4-FFF2-40B4-BE49-F238E27FC236}">
                <a16:creationId xmlns:a16="http://schemas.microsoft.com/office/drawing/2014/main" id="{8801F5EE-1F3D-47A6-9EFE-4A517289C728}"/>
              </a:ext>
            </a:extLst>
          </p:cNvPr>
          <p:cNvPicPr>
            <a:picLocks noChangeAspect="1"/>
          </p:cNvPicPr>
          <p:nvPr/>
        </p:nvPicPr>
        <p:blipFill rotWithShape="1">
          <a:blip r:embed="rId5"/>
          <a:srcRect l="83548" t="77688"/>
          <a:stretch/>
        </p:blipFill>
        <p:spPr>
          <a:xfrm>
            <a:off x="2881017" y="3111610"/>
            <a:ext cx="644043" cy="724703"/>
          </a:xfrm>
          <a:prstGeom prst="rect">
            <a:avLst/>
          </a:prstGeom>
        </p:spPr>
      </p:pic>
    </p:spTree>
    <p:extLst>
      <p:ext uri="{BB962C8B-B14F-4D97-AF65-F5344CB8AC3E}">
        <p14:creationId xmlns:p14="http://schemas.microsoft.com/office/powerpoint/2010/main" val="220426094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Simulation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168</a:t>
            </a:fld>
            <a:endParaRPr kern="0"/>
          </a:p>
        </p:txBody>
      </p:sp>
      <p:pic>
        <p:nvPicPr>
          <p:cNvPr id="5" name="Picture 4">
            <a:extLst>
              <a:ext uri="{FF2B5EF4-FFF2-40B4-BE49-F238E27FC236}">
                <a16:creationId xmlns:a16="http://schemas.microsoft.com/office/drawing/2014/main" id="{3FE30E61-F06B-4534-8D52-BA94C3393887}"/>
              </a:ext>
            </a:extLst>
          </p:cNvPr>
          <p:cNvPicPr>
            <a:picLocks noChangeAspect="1"/>
          </p:cNvPicPr>
          <p:nvPr/>
        </p:nvPicPr>
        <p:blipFill>
          <a:blip r:embed="rId3"/>
          <a:stretch>
            <a:fillRect/>
          </a:stretch>
        </p:blipFill>
        <p:spPr>
          <a:xfrm>
            <a:off x="2376487" y="2647950"/>
            <a:ext cx="7439025" cy="1562100"/>
          </a:xfrm>
          <a:prstGeom prst="rect">
            <a:avLst/>
          </a:prstGeom>
        </p:spPr>
      </p:pic>
    </p:spTree>
    <p:extLst>
      <p:ext uri="{BB962C8B-B14F-4D97-AF65-F5344CB8AC3E}">
        <p14:creationId xmlns:p14="http://schemas.microsoft.com/office/powerpoint/2010/main" val="338144304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Simulation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169</a:t>
            </a:fld>
            <a:endParaRPr kern="0"/>
          </a:p>
        </p:txBody>
      </p:sp>
      <p:pic>
        <p:nvPicPr>
          <p:cNvPr id="7" name="Picture 6">
            <a:extLst>
              <a:ext uri="{FF2B5EF4-FFF2-40B4-BE49-F238E27FC236}">
                <a16:creationId xmlns:a16="http://schemas.microsoft.com/office/drawing/2014/main" id="{ACD17157-BA19-4E10-A62C-FCF60441BB79}"/>
              </a:ext>
            </a:extLst>
          </p:cNvPr>
          <p:cNvPicPr>
            <a:picLocks noChangeAspect="1"/>
          </p:cNvPicPr>
          <p:nvPr/>
        </p:nvPicPr>
        <p:blipFill>
          <a:blip r:embed="rId3"/>
          <a:stretch>
            <a:fillRect/>
          </a:stretch>
        </p:blipFill>
        <p:spPr>
          <a:xfrm>
            <a:off x="1106746" y="2850673"/>
            <a:ext cx="10272453" cy="1156653"/>
          </a:xfrm>
          <a:prstGeom prst="rect">
            <a:avLst/>
          </a:prstGeom>
        </p:spPr>
      </p:pic>
    </p:spTree>
    <p:extLst>
      <p:ext uri="{BB962C8B-B14F-4D97-AF65-F5344CB8AC3E}">
        <p14:creationId xmlns:p14="http://schemas.microsoft.com/office/powerpoint/2010/main" val="746124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Correctness Proofs are Complex!</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17</a:t>
            </a:fld>
            <a:endParaRPr kern="0"/>
          </a:p>
        </p:txBody>
      </p:sp>
      <p:pic>
        <p:nvPicPr>
          <p:cNvPr id="5" name="Picture 4">
            <a:extLst>
              <a:ext uri="{FF2B5EF4-FFF2-40B4-BE49-F238E27FC236}">
                <a16:creationId xmlns:a16="http://schemas.microsoft.com/office/drawing/2014/main" id="{5C13F21F-6382-45B7-80E9-BC4CFF5AB5C3}"/>
              </a:ext>
            </a:extLst>
          </p:cNvPr>
          <p:cNvPicPr>
            <a:picLocks noChangeAspect="1"/>
          </p:cNvPicPr>
          <p:nvPr/>
        </p:nvPicPr>
        <p:blipFill rotWithShape="1">
          <a:blip r:embed="rId3"/>
          <a:srcRect l="-1" r="-523"/>
          <a:stretch/>
        </p:blipFill>
        <p:spPr>
          <a:xfrm>
            <a:off x="2428875" y="1687850"/>
            <a:ext cx="7334249" cy="4663263"/>
          </a:xfrm>
          <a:prstGeom prst="rect">
            <a:avLst/>
          </a:prstGeom>
        </p:spPr>
      </p:pic>
      <p:pic>
        <p:nvPicPr>
          <p:cNvPr id="8" name="Picture 7">
            <a:extLst>
              <a:ext uri="{FF2B5EF4-FFF2-40B4-BE49-F238E27FC236}">
                <a16:creationId xmlns:a16="http://schemas.microsoft.com/office/drawing/2014/main" id="{788D44E7-CE5A-456D-895A-F2F8B4E00E9D}"/>
              </a:ext>
            </a:extLst>
          </p:cNvPr>
          <p:cNvPicPr>
            <a:picLocks noChangeAspect="1"/>
          </p:cNvPicPr>
          <p:nvPr/>
        </p:nvPicPr>
        <p:blipFill rotWithShape="1">
          <a:blip r:embed="rId3"/>
          <a:srcRect l="56195" t="48514" r="7554"/>
          <a:stretch/>
        </p:blipFill>
        <p:spPr>
          <a:xfrm>
            <a:off x="9547123" y="3950178"/>
            <a:ext cx="2644877" cy="2400935"/>
          </a:xfrm>
          <a:prstGeom prst="rect">
            <a:avLst/>
          </a:prstGeom>
        </p:spPr>
      </p:pic>
    </p:spTree>
    <p:extLst>
      <p:ext uri="{BB962C8B-B14F-4D97-AF65-F5344CB8AC3E}">
        <p14:creationId xmlns:p14="http://schemas.microsoft.com/office/powerpoint/2010/main" val="79630591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Simulation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170</a:t>
            </a:fld>
            <a:endParaRPr kern="0"/>
          </a:p>
        </p:txBody>
      </p:sp>
      <p:pic>
        <p:nvPicPr>
          <p:cNvPr id="8" name="Picture 7">
            <a:extLst>
              <a:ext uri="{FF2B5EF4-FFF2-40B4-BE49-F238E27FC236}">
                <a16:creationId xmlns:a16="http://schemas.microsoft.com/office/drawing/2014/main" id="{E5FB8DFC-5B64-4CF8-8926-3B4FAD75A6FF}"/>
              </a:ext>
            </a:extLst>
          </p:cNvPr>
          <p:cNvPicPr>
            <a:picLocks noChangeAspect="1"/>
          </p:cNvPicPr>
          <p:nvPr/>
        </p:nvPicPr>
        <p:blipFill>
          <a:blip r:embed="rId3"/>
          <a:stretch>
            <a:fillRect/>
          </a:stretch>
        </p:blipFill>
        <p:spPr>
          <a:xfrm>
            <a:off x="0" y="2513149"/>
            <a:ext cx="12192000" cy="1831701"/>
          </a:xfrm>
          <a:prstGeom prst="rect">
            <a:avLst/>
          </a:prstGeom>
        </p:spPr>
      </p:pic>
    </p:spTree>
    <p:extLst>
      <p:ext uri="{BB962C8B-B14F-4D97-AF65-F5344CB8AC3E}">
        <p14:creationId xmlns:p14="http://schemas.microsoft.com/office/powerpoint/2010/main" val="7388458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Simulation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171</a:t>
            </a:fld>
            <a:endParaRPr kern="0"/>
          </a:p>
        </p:txBody>
      </p:sp>
      <p:pic>
        <p:nvPicPr>
          <p:cNvPr id="7" name="Picture 6">
            <a:extLst>
              <a:ext uri="{FF2B5EF4-FFF2-40B4-BE49-F238E27FC236}">
                <a16:creationId xmlns:a16="http://schemas.microsoft.com/office/drawing/2014/main" id="{9059F7DC-A731-49A8-B281-DFBCE28579E0}"/>
              </a:ext>
            </a:extLst>
          </p:cNvPr>
          <p:cNvPicPr>
            <a:picLocks noChangeAspect="1"/>
          </p:cNvPicPr>
          <p:nvPr/>
        </p:nvPicPr>
        <p:blipFill>
          <a:blip r:embed="rId3"/>
          <a:stretch>
            <a:fillRect/>
          </a:stretch>
        </p:blipFill>
        <p:spPr>
          <a:xfrm>
            <a:off x="0" y="4333368"/>
            <a:ext cx="12192000" cy="832863"/>
          </a:xfrm>
          <a:prstGeom prst="rect">
            <a:avLst/>
          </a:prstGeom>
        </p:spPr>
      </p:pic>
      <p:pic>
        <p:nvPicPr>
          <p:cNvPr id="8" name="Picture 7">
            <a:extLst>
              <a:ext uri="{FF2B5EF4-FFF2-40B4-BE49-F238E27FC236}">
                <a16:creationId xmlns:a16="http://schemas.microsoft.com/office/drawing/2014/main" id="{B16E1B01-396D-47B4-B5C0-606D91CEF44B}"/>
              </a:ext>
            </a:extLst>
          </p:cNvPr>
          <p:cNvPicPr>
            <a:picLocks noChangeAspect="1"/>
          </p:cNvPicPr>
          <p:nvPr/>
        </p:nvPicPr>
        <p:blipFill>
          <a:blip r:embed="rId4"/>
          <a:stretch>
            <a:fillRect/>
          </a:stretch>
        </p:blipFill>
        <p:spPr>
          <a:xfrm>
            <a:off x="1036783" y="1810280"/>
            <a:ext cx="10272453" cy="1156653"/>
          </a:xfrm>
          <a:prstGeom prst="rect">
            <a:avLst/>
          </a:prstGeom>
        </p:spPr>
      </p:pic>
      <p:pic>
        <p:nvPicPr>
          <p:cNvPr id="9" name="Picture 8">
            <a:extLst>
              <a:ext uri="{FF2B5EF4-FFF2-40B4-BE49-F238E27FC236}">
                <a16:creationId xmlns:a16="http://schemas.microsoft.com/office/drawing/2014/main" id="{33AA587B-F5AD-472F-AA95-1FB5605A4026}"/>
              </a:ext>
            </a:extLst>
          </p:cNvPr>
          <p:cNvPicPr>
            <a:picLocks noChangeAspect="1"/>
          </p:cNvPicPr>
          <p:nvPr/>
        </p:nvPicPr>
        <p:blipFill>
          <a:blip r:embed="rId5"/>
          <a:stretch>
            <a:fillRect/>
          </a:stretch>
        </p:blipFill>
        <p:spPr>
          <a:xfrm>
            <a:off x="5738812" y="2897505"/>
            <a:ext cx="714375" cy="1428750"/>
          </a:xfrm>
          <a:prstGeom prst="rect">
            <a:avLst/>
          </a:prstGeom>
        </p:spPr>
      </p:pic>
    </p:spTree>
    <p:extLst>
      <p:ext uri="{BB962C8B-B14F-4D97-AF65-F5344CB8AC3E}">
        <p14:creationId xmlns:p14="http://schemas.microsoft.com/office/powerpoint/2010/main" val="24074818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Simulation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172</a:t>
            </a:fld>
            <a:endParaRPr kern="0"/>
          </a:p>
        </p:txBody>
      </p:sp>
      <p:pic>
        <p:nvPicPr>
          <p:cNvPr id="7" name="Picture 6">
            <a:extLst>
              <a:ext uri="{FF2B5EF4-FFF2-40B4-BE49-F238E27FC236}">
                <a16:creationId xmlns:a16="http://schemas.microsoft.com/office/drawing/2014/main" id="{F7CC7259-58FE-484F-82F6-C6A7EA127559}"/>
              </a:ext>
            </a:extLst>
          </p:cNvPr>
          <p:cNvPicPr>
            <a:picLocks noChangeAspect="1"/>
          </p:cNvPicPr>
          <p:nvPr/>
        </p:nvPicPr>
        <p:blipFill>
          <a:blip r:embed="rId3"/>
          <a:stretch>
            <a:fillRect/>
          </a:stretch>
        </p:blipFill>
        <p:spPr>
          <a:xfrm>
            <a:off x="-1" y="4166174"/>
            <a:ext cx="12192000" cy="943732"/>
          </a:xfrm>
          <a:prstGeom prst="rect">
            <a:avLst/>
          </a:prstGeom>
        </p:spPr>
      </p:pic>
      <p:pic>
        <p:nvPicPr>
          <p:cNvPr id="11" name="Picture 10">
            <a:extLst>
              <a:ext uri="{FF2B5EF4-FFF2-40B4-BE49-F238E27FC236}">
                <a16:creationId xmlns:a16="http://schemas.microsoft.com/office/drawing/2014/main" id="{FFD83BD6-51EA-4D5E-A28D-8E0AB282DB1E}"/>
              </a:ext>
            </a:extLst>
          </p:cNvPr>
          <p:cNvPicPr>
            <a:picLocks noChangeAspect="1"/>
          </p:cNvPicPr>
          <p:nvPr/>
        </p:nvPicPr>
        <p:blipFill>
          <a:blip r:embed="rId4"/>
          <a:stretch>
            <a:fillRect/>
          </a:stretch>
        </p:blipFill>
        <p:spPr>
          <a:xfrm>
            <a:off x="5738812" y="2897505"/>
            <a:ext cx="714375" cy="1428750"/>
          </a:xfrm>
          <a:prstGeom prst="rect">
            <a:avLst/>
          </a:prstGeom>
        </p:spPr>
      </p:pic>
      <p:pic>
        <p:nvPicPr>
          <p:cNvPr id="13" name="Picture 12">
            <a:extLst>
              <a:ext uri="{FF2B5EF4-FFF2-40B4-BE49-F238E27FC236}">
                <a16:creationId xmlns:a16="http://schemas.microsoft.com/office/drawing/2014/main" id="{830266B3-816B-4C21-BC0E-9FE7A7A408EF}"/>
              </a:ext>
            </a:extLst>
          </p:cNvPr>
          <p:cNvPicPr>
            <a:picLocks noChangeAspect="1"/>
          </p:cNvPicPr>
          <p:nvPr/>
        </p:nvPicPr>
        <p:blipFill>
          <a:blip r:embed="rId5"/>
          <a:stretch>
            <a:fillRect/>
          </a:stretch>
        </p:blipFill>
        <p:spPr>
          <a:xfrm>
            <a:off x="672322" y="1623385"/>
            <a:ext cx="11001375" cy="1162050"/>
          </a:xfrm>
          <a:prstGeom prst="rect">
            <a:avLst/>
          </a:prstGeom>
        </p:spPr>
      </p:pic>
    </p:spTree>
    <p:extLst>
      <p:ext uri="{BB962C8B-B14F-4D97-AF65-F5344CB8AC3E}">
        <p14:creationId xmlns:p14="http://schemas.microsoft.com/office/powerpoint/2010/main" val="351177741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Simulation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173</a:t>
            </a:fld>
            <a:endParaRPr kern="0"/>
          </a:p>
        </p:txBody>
      </p:sp>
      <p:pic>
        <p:nvPicPr>
          <p:cNvPr id="7" name="Picture 6">
            <a:extLst>
              <a:ext uri="{FF2B5EF4-FFF2-40B4-BE49-F238E27FC236}">
                <a16:creationId xmlns:a16="http://schemas.microsoft.com/office/drawing/2014/main" id="{60BF14FB-97B0-4688-942D-C5F91949175B}"/>
              </a:ext>
            </a:extLst>
          </p:cNvPr>
          <p:cNvPicPr>
            <a:picLocks noChangeAspect="1"/>
          </p:cNvPicPr>
          <p:nvPr/>
        </p:nvPicPr>
        <p:blipFill>
          <a:blip r:embed="rId3"/>
          <a:stretch>
            <a:fillRect/>
          </a:stretch>
        </p:blipFill>
        <p:spPr>
          <a:xfrm>
            <a:off x="0" y="1955711"/>
            <a:ext cx="12192000" cy="894257"/>
          </a:xfrm>
          <a:prstGeom prst="rect">
            <a:avLst/>
          </a:prstGeom>
        </p:spPr>
      </p:pic>
      <p:pic>
        <p:nvPicPr>
          <p:cNvPr id="8" name="Picture 7">
            <a:extLst>
              <a:ext uri="{FF2B5EF4-FFF2-40B4-BE49-F238E27FC236}">
                <a16:creationId xmlns:a16="http://schemas.microsoft.com/office/drawing/2014/main" id="{36142CB7-3494-4E8C-8D8D-3AD2B3BF8C7B}"/>
              </a:ext>
            </a:extLst>
          </p:cNvPr>
          <p:cNvPicPr>
            <a:picLocks noChangeAspect="1"/>
          </p:cNvPicPr>
          <p:nvPr/>
        </p:nvPicPr>
        <p:blipFill>
          <a:blip r:embed="rId4"/>
          <a:stretch>
            <a:fillRect/>
          </a:stretch>
        </p:blipFill>
        <p:spPr>
          <a:xfrm>
            <a:off x="0" y="4008033"/>
            <a:ext cx="12192000" cy="943732"/>
          </a:xfrm>
          <a:prstGeom prst="rect">
            <a:avLst/>
          </a:prstGeom>
        </p:spPr>
      </p:pic>
      <p:pic>
        <p:nvPicPr>
          <p:cNvPr id="10" name="Picture 9">
            <a:extLst>
              <a:ext uri="{FF2B5EF4-FFF2-40B4-BE49-F238E27FC236}">
                <a16:creationId xmlns:a16="http://schemas.microsoft.com/office/drawing/2014/main" id="{20D805DE-5244-4C74-9B45-AA47259E425F}"/>
              </a:ext>
            </a:extLst>
          </p:cNvPr>
          <p:cNvPicPr>
            <a:picLocks noChangeAspect="1"/>
          </p:cNvPicPr>
          <p:nvPr/>
        </p:nvPicPr>
        <p:blipFill>
          <a:blip r:embed="rId5"/>
          <a:stretch>
            <a:fillRect/>
          </a:stretch>
        </p:blipFill>
        <p:spPr>
          <a:xfrm>
            <a:off x="5256530" y="3057525"/>
            <a:ext cx="1028700" cy="742950"/>
          </a:xfrm>
          <a:prstGeom prst="rect">
            <a:avLst/>
          </a:prstGeom>
        </p:spPr>
      </p:pic>
    </p:spTree>
    <p:extLst>
      <p:ext uri="{BB962C8B-B14F-4D97-AF65-F5344CB8AC3E}">
        <p14:creationId xmlns:p14="http://schemas.microsoft.com/office/powerpoint/2010/main" val="134793558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Simulation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174</a:t>
            </a:fld>
            <a:endParaRPr kern="0"/>
          </a:p>
        </p:txBody>
      </p:sp>
      <p:pic>
        <p:nvPicPr>
          <p:cNvPr id="7" name="Picture 6">
            <a:extLst>
              <a:ext uri="{FF2B5EF4-FFF2-40B4-BE49-F238E27FC236}">
                <a16:creationId xmlns:a16="http://schemas.microsoft.com/office/drawing/2014/main" id="{33C27B0C-FC11-4ACD-B6F7-30DE975F4751}"/>
              </a:ext>
            </a:extLst>
          </p:cNvPr>
          <p:cNvPicPr>
            <a:picLocks noChangeAspect="1"/>
          </p:cNvPicPr>
          <p:nvPr/>
        </p:nvPicPr>
        <p:blipFill>
          <a:blip r:embed="rId3"/>
          <a:stretch>
            <a:fillRect/>
          </a:stretch>
        </p:blipFill>
        <p:spPr>
          <a:xfrm>
            <a:off x="0" y="1950559"/>
            <a:ext cx="12192000" cy="3647762"/>
          </a:xfrm>
          <a:prstGeom prst="rect">
            <a:avLst/>
          </a:prstGeom>
        </p:spPr>
      </p:pic>
    </p:spTree>
    <p:extLst>
      <p:ext uri="{BB962C8B-B14F-4D97-AF65-F5344CB8AC3E}">
        <p14:creationId xmlns:p14="http://schemas.microsoft.com/office/powerpoint/2010/main" val="255308173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Simulation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175</a:t>
            </a:fld>
            <a:endParaRPr kern="0"/>
          </a:p>
        </p:txBody>
      </p:sp>
      <p:pic>
        <p:nvPicPr>
          <p:cNvPr id="5" name="Picture 4">
            <a:extLst>
              <a:ext uri="{FF2B5EF4-FFF2-40B4-BE49-F238E27FC236}">
                <a16:creationId xmlns:a16="http://schemas.microsoft.com/office/drawing/2014/main" id="{DBE698B9-6DD8-462E-9F45-37457FFC1F35}"/>
              </a:ext>
            </a:extLst>
          </p:cNvPr>
          <p:cNvPicPr>
            <a:picLocks noChangeAspect="1"/>
          </p:cNvPicPr>
          <p:nvPr/>
        </p:nvPicPr>
        <p:blipFill>
          <a:blip r:embed="rId3"/>
          <a:stretch>
            <a:fillRect/>
          </a:stretch>
        </p:blipFill>
        <p:spPr>
          <a:xfrm>
            <a:off x="252316" y="1753466"/>
            <a:ext cx="11687367" cy="3351068"/>
          </a:xfrm>
          <a:prstGeom prst="rect">
            <a:avLst/>
          </a:prstGeom>
        </p:spPr>
      </p:pic>
    </p:spTree>
    <p:extLst>
      <p:ext uri="{BB962C8B-B14F-4D97-AF65-F5344CB8AC3E}">
        <p14:creationId xmlns:p14="http://schemas.microsoft.com/office/powerpoint/2010/main" val="389250810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Simulation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176</a:t>
            </a:fld>
            <a:endParaRPr kern="0"/>
          </a:p>
        </p:txBody>
      </p:sp>
      <p:pic>
        <p:nvPicPr>
          <p:cNvPr id="5" name="Picture 4">
            <a:extLst>
              <a:ext uri="{FF2B5EF4-FFF2-40B4-BE49-F238E27FC236}">
                <a16:creationId xmlns:a16="http://schemas.microsoft.com/office/drawing/2014/main" id="{37B04E1A-FDB5-4F07-A75F-433D104C8CA8}"/>
              </a:ext>
            </a:extLst>
          </p:cNvPr>
          <p:cNvPicPr>
            <a:picLocks noChangeAspect="1"/>
          </p:cNvPicPr>
          <p:nvPr/>
        </p:nvPicPr>
        <p:blipFill>
          <a:blip r:embed="rId3"/>
          <a:stretch>
            <a:fillRect/>
          </a:stretch>
        </p:blipFill>
        <p:spPr>
          <a:xfrm>
            <a:off x="332694" y="1688028"/>
            <a:ext cx="10860831" cy="3481944"/>
          </a:xfrm>
          <a:prstGeom prst="rect">
            <a:avLst/>
          </a:prstGeom>
        </p:spPr>
      </p:pic>
    </p:spTree>
    <p:extLst>
      <p:ext uri="{BB962C8B-B14F-4D97-AF65-F5344CB8AC3E}">
        <p14:creationId xmlns:p14="http://schemas.microsoft.com/office/powerpoint/2010/main" val="40676295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Simulation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177</a:t>
            </a:fld>
            <a:endParaRPr kern="0"/>
          </a:p>
        </p:txBody>
      </p:sp>
      <p:pic>
        <p:nvPicPr>
          <p:cNvPr id="9" name="Picture 8">
            <a:extLst>
              <a:ext uri="{FF2B5EF4-FFF2-40B4-BE49-F238E27FC236}">
                <a16:creationId xmlns:a16="http://schemas.microsoft.com/office/drawing/2014/main" id="{BC343434-6DAA-4ED3-8294-B9AC07A966F7}"/>
              </a:ext>
            </a:extLst>
          </p:cNvPr>
          <p:cNvPicPr>
            <a:picLocks noChangeAspect="1"/>
          </p:cNvPicPr>
          <p:nvPr/>
        </p:nvPicPr>
        <p:blipFill>
          <a:blip r:embed="rId3"/>
          <a:stretch>
            <a:fillRect/>
          </a:stretch>
        </p:blipFill>
        <p:spPr>
          <a:xfrm>
            <a:off x="1109662" y="2333625"/>
            <a:ext cx="9972675" cy="1095375"/>
          </a:xfrm>
          <a:prstGeom prst="rect">
            <a:avLst/>
          </a:prstGeom>
        </p:spPr>
      </p:pic>
    </p:spTree>
    <p:extLst>
      <p:ext uri="{BB962C8B-B14F-4D97-AF65-F5344CB8AC3E}">
        <p14:creationId xmlns:p14="http://schemas.microsoft.com/office/powerpoint/2010/main" val="421808394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Simulation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178</a:t>
            </a:fld>
            <a:endParaRPr kern="0"/>
          </a:p>
        </p:txBody>
      </p:sp>
      <p:pic>
        <p:nvPicPr>
          <p:cNvPr id="8" name="Picture 7">
            <a:extLst>
              <a:ext uri="{FF2B5EF4-FFF2-40B4-BE49-F238E27FC236}">
                <a16:creationId xmlns:a16="http://schemas.microsoft.com/office/drawing/2014/main" id="{A81E2019-AF8C-4539-95CF-0648B52AC5AD}"/>
              </a:ext>
            </a:extLst>
          </p:cNvPr>
          <p:cNvPicPr>
            <a:picLocks noChangeAspect="1"/>
          </p:cNvPicPr>
          <p:nvPr/>
        </p:nvPicPr>
        <p:blipFill>
          <a:blip r:embed="rId3"/>
          <a:stretch>
            <a:fillRect/>
          </a:stretch>
        </p:blipFill>
        <p:spPr>
          <a:xfrm>
            <a:off x="0" y="1912355"/>
            <a:ext cx="12192000" cy="3642890"/>
          </a:xfrm>
          <a:prstGeom prst="rect">
            <a:avLst/>
          </a:prstGeom>
        </p:spPr>
      </p:pic>
    </p:spTree>
    <p:extLst>
      <p:ext uri="{BB962C8B-B14F-4D97-AF65-F5344CB8AC3E}">
        <p14:creationId xmlns:p14="http://schemas.microsoft.com/office/powerpoint/2010/main" val="130933594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Simulation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179</a:t>
            </a:fld>
            <a:endParaRPr kern="0"/>
          </a:p>
        </p:txBody>
      </p:sp>
      <p:pic>
        <p:nvPicPr>
          <p:cNvPr id="8" name="Picture 7">
            <a:extLst>
              <a:ext uri="{FF2B5EF4-FFF2-40B4-BE49-F238E27FC236}">
                <a16:creationId xmlns:a16="http://schemas.microsoft.com/office/drawing/2014/main" id="{13B25D51-DBB2-4DB8-8F4E-FD24EA616022}"/>
              </a:ext>
            </a:extLst>
          </p:cNvPr>
          <p:cNvPicPr>
            <a:picLocks noChangeAspect="1"/>
          </p:cNvPicPr>
          <p:nvPr/>
        </p:nvPicPr>
        <p:blipFill>
          <a:blip r:embed="rId3"/>
          <a:stretch>
            <a:fillRect/>
          </a:stretch>
        </p:blipFill>
        <p:spPr>
          <a:xfrm>
            <a:off x="0" y="1769633"/>
            <a:ext cx="12192000" cy="4333693"/>
          </a:xfrm>
          <a:prstGeom prst="rect">
            <a:avLst/>
          </a:prstGeom>
        </p:spPr>
      </p:pic>
    </p:spTree>
    <p:extLst>
      <p:ext uri="{BB962C8B-B14F-4D97-AF65-F5344CB8AC3E}">
        <p14:creationId xmlns:p14="http://schemas.microsoft.com/office/powerpoint/2010/main" val="552710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Solution: Mechanization</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18</a:t>
            </a:fld>
            <a:endParaRPr kern="0"/>
          </a:p>
        </p:txBody>
      </p:sp>
      <p:pic>
        <p:nvPicPr>
          <p:cNvPr id="9" name="Picture 8">
            <a:extLst>
              <a:ext uri="{FF2B5EF4-FFF2-40B4-BE49-F238E27FC236}">
                <a16:creationId xmlns:a16="http://schemas.microsoft.com/office/drawing/2014/main" id="{01EBB36E-99B0-499A-8B5F-38DE160D8C12}"/>
              </a:ext>
            </a:extLst>
          </p:cNvPr>
          <p:cNvPicPr>
            <a:picLocks noChangeAspect="1"/>
          </p:cNvPicPr>
          <p:nvPr/>
        </p:nvPicPr>
        <p:blipFill>
          <a:blip r:embed="rId3"/>
          <a:stretch>
            <a:fillRect/>
          </a:stretch>
        </p:blipFill>
        <p:spPr>
          <a:xfrm>
            <a:off x="2628900" y="2014537"/>
            <a:ext cx="6934200" cy="2828925"/>
          </a:xfrm>
          <a:prstGeom prst="rect">
            <a:avLst/>
          </a:prstGeom>
        </p:spPr>
      </p:pic>
    </p:spTree>
    <p:extLst>
      <p:ext uri="{BB962C8B-B14F-4D97-AF65-F5344CB8AC3E}">
        <p14:creationId xmlns:p14="http://schemas.microsoft.com/office/powerpoint/2010/main" val="388721035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Simulation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180</a:t>
            </a:fld>
            <a:endParaRPr kern="0"/>
          </a:p>
        </p:txBody>
      </p:sp>
      <p:pic>
        <p:nvPicPr>
          <p:cNvPr id="8" name="Picture 7">
            <a:extLst>
              <a:ext uri="{FF2B5EF4-FFF2-40B4-BE49-F238E27FC236}">
                <a16:creationId xmlns:a16="http://schemas.microsoft.com/office/drawing/2014/main" id="{AB6F33BF-7214-4077-84EE-AC5FFEB24212}"/>
              </a:ext>
            </a:extLst>
          </p:cNvPr>
          <p:cNvPicPr>
            <a:picLocks noChangeAspect="1"/>
          </p:cNvPicPr>
          <p:nvPr/>
        </p:nvPicPr>
        <p:blipFill>
          <a:blip r:embed="rId3"/>
          <a:stretch>
            <a:fillRect/>
          </a:stretch>
        </p:blipFill>
        <p:spPr>
          <a:xfrm>
            <a:off x="1690687" y="1906905"/>
            <a:ext cx="8810625" cy="971550"/>
          </a:xfrm>
          <a:prstGeom prst="rect">
            <a:avLst/>
          </a:prstGeom>
        </p:spPr>
      </p:pic>
      <p:pic>
        <p:nvPicPr>
          <p:cNvPr id="10" name="Picture 9">
            <a:extLst>
              <a:ext uri="{FF2B5EF4-FFF2-40B4-BE49-F238E27FC236}">
                <a16:creationId xmlns:a16="http://schemas.microsoft.com/office/drawing/2014/main" id="{4AB9C566-D91A-491A-B8D5-40751D440894}"/>
              </a:ext>
            </a:extLst>
          </p:cNvPr>
          <p:cNvPicPr>
            <a:picLocks noChangeAspect="1"/>
          </p:cNvPicPr>
          <p:nvPr/>
        </p:nvPicPr>
        <p:blipFill>
          <a:blip r:embed="rId4"/>
          <a:stretch>
            <a:fillRect/>
          </a:stretch>
        </p:blipFill>
        <p:spPr>
          <a:xfrm>
            <a:off x="381000" y="2890837"/>
            <a:ext cx="11430000" cy="1076325"/>
          </a:xfrm>
          <a:prstGeom prst="rect">
            <a:avLst/>
          </a:prstGeom>
        </p:spPr>
      </p:pic>
    </p:spTree>
    <p:extLst>
      <p:ext uri="{BB962C8B-B14F-4D97-AF65-F5344CB8AC3E}">
        <p14:creationId xmlns:p14="http://schemas.microsoft.com/office/powerpoint/2010/main" val="314075999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Simulation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181</a:t>
            </a:fld>
            <a:endParaRPr kern="0"/>
          </a:p>
        </p:txBody>
      </p:sp>
      <p:pic>
        <p:nvPicPr>
          <p:cNvPr id="8" name="Picture 7">
            <a:extLst>
              <a:ext uri="{FF2B5EF4-FFF2-40B4-BE49-F238E27FC236}">
                <a16:creationId xmlns:a16="http://schemas.microsoft.com/office/drawing/2014/main" id="{D421AE52-2B2A-4834-8712-F6E46777A776}"/>
              </a:ext>
            </a:extLst>
          </p:cNvPr>
          <p:cNvPicPr>
            <a:picLocks noChangeAspect="1"/>
          </p:cNvPicPr>
          <p:nvPr/>
        </p:nvPicPr>
        <p:blipFill rotWithShape="1">
          <a:blip r:embed="rId3"/>
          <a:srcRect b="28898"/>
          <a:stretch/>
        </p:blipFill>
        <p:spPr>
          <a:xfrm>
            <a:off x="0" y="1888371"/>
            <a:ext cx="12192000" cy="2624252"/>
          </a:xfrm>
          <a:prstGeom prst="rect">
            <a:avLst/>
          </a:prstGeom>
        </p:spPr>
      </p:pic>
      <p:pic>
        <p:nvPicPr>
          <p:cNvPr id="5" name="Picture 4">
            <a:extLst>
              <a:ext uri="{FF2B5EF4-FFF2-40B4-BE49-F238E27FC236}">
                <a16:creationId xmlns:a16="http://schemas.microsoft.com/office/drawing/2014/main" id="{FDE2954C-0846-41CF-BFF4-B6B066AD6223}"/>
              </a:ext>
            </a:extLst>
          </p:cNvPr>
          <p:cNvPicPr>
            <a:picLocks noChangeAspect="1"/>
          </p:cNvPicPr>
          <p:nvPr/>
        </p:nvPicPr>
        <p:blipFill rotWithShape="1">
          <a:blip r:embed="rId4"/>
          <a:srcRect l="7890"/>
          <a:stretch/>
        </p:blipFill>
        <p:spPr>
          <a:xfrm>
            <a:off x="961901" y="4180292"/>
            <a:ext cx="11230099" cy="943732"/>
          </a:xfrm>
          <a:prstGeom prst="rect">
            <a:avLst/>
          </a:prstGeom>
        </p:spPr>
      </p:pic>
    </p:spTree>
    <p:extLst>
      <p:ext uri="{BB962C8B-B14F-4D97-AF65-F5344CB8AC3E}">
        <p14:creationId xmlns:p14="http://schemas.microsoft.com/office/powerpoint/2010/main" val="386338769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Simulation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182</a:t>
            </a:fld>
            <a:endParaRPr kern="0"/>
          </a:p>
        </p:txBody>
      </p:sp>
      <p:pic>
        <p:nvPicPr>
          <p:cNvPr id="5" name="Picture 4">
            <a:extLst>
              <a:ext uri="{FF2B5EF4-FFF2-40B4-BE49-F238E27FC236}">
                <a16:creationId xmlns:a16="http://schemas.microsoft.com/office/drawing/2014/main" id="{FE77E543-C614-41A1-8A13-FC31153CE64C}"/>
              </a:ext>
            </a:extLst>
          </p:cNvPr>
          <p:cNvPicPr>
            <a:picLocks noChangeAspect="1"/>
          </p:cNvPicPr>
          <p:nvPr/>
        </p:nvPicPr>
        <p:blipFill>
          <a:blip r:embed="rId3"/>
          <a:stretch>
            <a:fillRect/>
          </a:stretch>
        </p:blipFill>
        <p:spPr>
          <a:xfrm>
            <a:off x="0" y="3990286"/>
            <a:ext cx="12192000" cy="943732"/>
          </a:xfrm>
          <a:prstGeom prst="rect">
            <a:avLst/>
          </a:prstGeom>
        </p:spPr>
      </p:pic>
      <p:pic>
        <p:nvPicPr>
          <p:cNvPr id="6" name="Picture 5">
            <a:extLst>
              <a:ext uri="{FF2B5EF4-FFF2-40B4-BE49-F238E27FC236}">
                <a16:creationId xmlns:a16="http://schemas.microsoft.com/office/drawing/2014/main" id="{F9DFF7BF-8D78-4591-A242-1532F33136C1}"/>
              </a:ext>
            </a:extLst>
          </p:cNvPr>
          <p:cNvPicPr>
            <a:picLocks noChangeAspect="1"/>
          </p:cNvPicPr>
          <p:nvPr/>
        </p:nvPicPr>
        <p:blipFill rotWithShape="1">
          <a:blip r:embed="rId3"/>
          <a:srcRect l="7890"/>
          <a:stretch/>
        </p:blipFill>
        <p:spPr>
          <a:xfrm>
            <a:off x="480950" y="2284200"/>
            <a:ext cx="11230099" cy="943732"/>
          </a:xfrm>
          <a:prstGeom prst="rect">
            <a:avLst/>
          </a:prstGeom>
        </p:spPr>
      </p:pic>
    </p:spTree>
    <p:extLst>
      <p:ext uri="{BB962C8B-B14F-4D97-AF65-F5344CB8AC3E}">
        <p14:creationId xmlns:p14="http://schemas.microsoft.com/office/powerpoint/2010/main" val="33340092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Simulation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183</a:t>
            </a:fld>
            <a:endParaRPr kern="0"/>
          </a:p>
        </p:txBody>
      </p:sp>
      <p:pic>
        <p:nvPicPr>
          <p:cNvPr id="6" name="Picture 5">
            <a:extLst>
              <a:ext uri="{FF2B5EF4-FFF2-40B4-BE49-F238E27FC236}">
                <a16:creationId xmlns:a16="http://schemas.microsoft.com/office/drawing/2014/main" id="{1C7457D3-D2DE-4662-9A9E-7098DF691AFE}"/>
              </a:ext>
            </a:extLst>
          </p:cNvPr>
          <p:cNvPicPr>
            <a:picLocks noChangeAspect="1"/>
          </p:cNvPicPr>
          <p:nvPr/>
        </p:nvPicPr>
        <p:blipFill>
          <a:blip r:embed="rId3"/>
          <a:stretch>
            <a:fillRect/>
          </a:stretch>
        </p:blipFill>
        <p:spPr>
          <a:xfrm>
            <a:off x="190500" y="2076450"/>
            <a:ext cx="11811000" cy="2705100"/>
          </a:xfrm>
          <a:prstGeom prst="rect">
            <a:avLst/>
          </a:prstGeom>
        </p:spPr>
      </p:pic>
    </p:spTree>
    <p:extLst>
      <p:ext uri="{BB962C8B-B14F-4D97-AF65-F5344CB8AC3E}">
        <p14:creationId xmlns:p14="http://schemas.microsoft.com/office/powerpoint/2010/main" val="89063218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Simulation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184</a:t>
            </a:fld>
            <a:endParaRPr kern="0"/>
          </a:p>
        </p:txBody>
      </p:sp>
      <p:pic>
        <p:nvPicPr>
          <p:cNvPr id="5" name="Picture 4">
            <a:extLst>
              <a:ext uri="{FF2B5EF4-FFF2-40B4-BE49-F238E27FC236}">
                <a16:creationId xmlns:a16="http://schemas.microsoft.com/office/drawing/2014/main" id="{AE4EE3B0-6CFF-4F1D-B339-716C6CB96406}"/>
              </a:ext>
            </a:extLst>
          </p:cNvPr>
          <p:cNvPicPr>
            <a:picLocks noChangeAspect="1"/>
          </p:cNvPicPr>
          <p:nvPr/>
        </p:nvPicPr>
        <p:blipFill>
          <a:blip r:embed="rId3"/>
          <a:stretch>
            <a:fillRect/>
          </a:stretch>
        </p:blipFill>
        <p:spPr>
          <a:xfrm>
            <a:off x="2557462" y="2162175"/>
            <a:ext cx="7077075" cy="2533650"/>
          </a:xfrm>
          <a:prstGeom prst="rect">
            <a:avLst/>
          </a:prstGeom>
        </p:spPr>
      </p:pic>
    </p:spTree>
    <p:extLst>
      <p:ext uri="{BB962C8B-B14F-4D97-AF65-F5344CB8AC3E}">
        <p14:creationId xmlns:p14="http://schemas.microsoft.com/office/powerpoint/2010/main" val="288657081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Simulation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185</a:t>
            </a:fld>
            <a:endParaRPr kern="0"/>
          </a:p>
        </p:txBody>
      </p:sp>
      <p:pic>
        <p:nvPicPr>
          <p:cNvPr id="10" name="Picture 9">
            <a:extLst>
              <a:ext uri="{FF2B5EF4-FFF2-40B4-BE49-F238E27FC236}">
                <a16:creationId xmlns:a16="http://schemas.microsoft.com/office/drawing/2014/main" id="{9F0060AB-B5E9-4A0D-88D7-735F4348C81B}"/>
              </a:ext>
            </a:extLst>
          </p:cNvPr>
          <p:cNvPicPr>
            <a:picLocks noChangeAspect="1"/>
          </p:cNvPicPr>
          <p:nvPr/>
        </p:nvPicPr>
        <p:blipFill>
          <a:blip r:embed="rId3"/>
          <a:stretch>
            <a:fillRect/>
          </a:stretch>
        </p:blipFill>
        <p:spPr>
          <a:xfrm>
            <a:off x="1100137" y="1933575"/>
            <a:ext cx="9991725" cy="2990850"/>
          </a:xfrm>
          <a:prstGeom prst="rect">
            <a:avLst/>
          </a:prstGeom>
        </p:spPr>
      </p:pic>
    </p:spTree>
    <p:extLst>
      <p:ext uri="{BB962C8B-B14F-4D97-AF65-F5344CB8AC3E}">
        <p14:creationId xmlns:p14="http://schemas.microsoft.com/office/powerpoint/2010/main" val="119682525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Simulation Proof</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186</a:t>
            </a:fld>
            <a:endParaRPr kern="0"/>
          </a:p>
        </p:txBody>
      </p:sp>
      <p:pic>
        <p:nvPicPr>
          <p:cNvPr id="5" name="Picture 4">
            <a:extLst>
              <a:ext uri="{FF2B5EF4-FFF2-40B4-BE49-F238E27FC236}">
                <a16:creationId xmlns:a16="http://schemas.microsoft.com/office/drawing/2014/main" id="{2ED5E4E8-5CDB-47A6-8FCA-D36854708EE4}"/>
              </a:ext>
            </a:extLst>
          </p:cNvPr>
          <p:cNvPicPr>
            <a:picLocks noChangeAspect="1"/>
          </p:cNvPicPr>
          <p:nvPr/>
        </p:nvPicPr>
        <p:blipFill>
          <a:blip r:embed="rId3"/>
          <a:stretch>
            <a:fillRect/>
          </a:stretch>
        </p:blipFill>
        <p:spPr>
          <a:xfrm>
            <a:off x="0" y="2097003"/>
            <a:ext cx="12192000" cy="3151673"/>
          </a:xfrm>
          <a:prstGeom prst="rect">
            <a:avLst/>
          </a:prstGeom>
        </p:spPr>
      </p:pic>
    </p:spTree>
    <p:extLst>
      <p:ext uri="{BB962C8B-B14F-4D97-AF65-F5344CB8AC3E}">
        <p14:creationId xmlns:p14="http://schemas.microsoft.com/office/powerpoint/2010/main" val="1235564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FA51C-4973-4FF0-88BA-C462C6DECA26}"/>
              </a:ext>
            </a:extLst>
          </p:cNvPr>
          <p:cNvSpPr>
            <a:spLocks noGrp="1"/>
          </p:cNvSpPr>
          <p:nvPr>
            <p:ph type="title"/>
          </p:nvPr>
        </p:nvSpPr>
        <p:spPr/>
        <p:txBody>
          <a:bodyPr/>
          <a:lstStyle/>
          <a:p>
            <a:r>
              <a:rPr lang="en-US" dirty="0">
                <a:solidFill>
                  <a:schemeClr val="accent1"/>
                </a:solidFill>
              </a:rPr>
              <a:t>Validation Frameworks</a:t>
            </a:r>
          </a:p>
        </p:txBody>
      </p:sp>
      <p:sp>
        <p:nvSpPr>
          <p:cNvPr id="3" name="Text Placeholder 2">
            <a:extLst>
              <a:ext uri="{FF2B5EF4-FFF2-40B4-BE49-F238E27FC236}">
                <a16:creationId xmlns:a16="http://schemas.microsoft.com/office/drawing/2014/main" id="{1E3F8D17-8FA8-486B-97F3-148893E2DF2C}"/>
              </a:ext>
            </a:extLst>
          </p:cNvPr>
          <p:cNvSpPr txBox="1">
            <a:spLocks/>
          </p:cNvSpPr>
          <p:nvPr/>
        </p:nvSpPr>
        <p:spPr>
          <a:xfrm>
            <a:off x="672347" y="2633999"/>
            <a:ext cx="10515600" cy="383590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215895"/>
            <a:r>
              <a:rPr lang="en-US" sz="2800" kern="0" dirty="0">
                <a:solidFill>
                  <a:schemeClr val="accent1"/>
                </a:solidFill>
              </a:rPr>
              <a:t>Overview</a:t>
            </a:r>
          </a:p>
          <a:p>
            <a:pPr marL="215895"/>
            <a:endParaRPr lang="en-US" sz="2800" kern="0" dirty="0">
              <a:solidFill>
                <a:schemeClr val="bg2"/>
              </a:solidFill>
            </a:endParaRPr>
          </a:p>
          <a:p>
            <a:pPr marL="215895"/>
            <a:r>
              <a:rPr lang="en-US" sz="2800" kern="0" dirty="0">
                <a:solidFill>
                  <a:schemeClr val="accent1"/>
                </a:solidFill>
              </a:rPr>
              <a:t>Coq</a:t>
            </a:r>
          </a:p>
          <a:p>
            <a:pPr marL="215895"/>
            <a:endParaRPr lang="en-US" sz="2800" i="1" kern="0" dirty="0">
              <a:solidFill>
                <a:schemeClr val="accent1"/>
              </a:solidFill>
            </a:endParaRPr>
          </a:p>
          <a:p>
            <a:pPr marL="215895"/>
            <a:r>
              <a:rPr lang="en-US" sz="2800" kern="0" dirty="0">
                <a:solidFill>
                  <a:schemeClr val="accent1"/>
                </a:solidFill>
              </a:rPr>
              <a:t>Racket</a:t>
            </a:r>
          </a:p>
          <a:p>
            <a:pPr marL="215895"/>
            <a:endParaRPr lang="en-US" sz="2800" kern="0" dirty="0"/>
          </a:p>
          <a:p>
            <a:pPr marL="215895"/>
            <a:endParaRPr lang="en-US" sz="2800" kern="0" dirty="0"/>
          </a:p>
        </p:txBody>
      </p:sp>
    </p:spTree>
    <p:extLst>
      <p:ext uri="{BB962C8B-B14F-4D97-AF65-F5344CB8AC3E}">
        <p14:creationId xmlns:p14="http://schemas.microsoft.com/office/powerpoint/2010/main" val="272035526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Validation Frameworks</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188</a:t>
            </a:fld>
            <a:endParaRPr kern="0"/>
          </a:p>
        </p:txBody>
      </p:sp>
      <p:pic>
        <p:nvPicPr>
          <p:cNvPr id="6" name="Picture 5">
            <a:extLst>
              <a:ext uri="{FF2B5EF4-FFF2-40B4-BE49-F238E27FC236}">
                <a16:creationId xmlns:a16="http://schemas.microsoft.com/office/drawing/2014/main" id="{7DC1E0D3-60E4-445D-B126-FD763102747D}"/>
              </a:ext>
            </a:extLst>
          </p:cNvPr>
          <p:cNvPicPr>
            <a:picLocks noChangeAspect="1"/>
          </p:cNvPicPr>
          <p:nvPr/>
        </p:nvPicPr>
        <p:blipFill>
          <a:blip r:embed="rId3"/>
          <a:stretch>
            <a:fillRect/>
          </a:stretch>
        </p:blipFill>
        <p:spPr>
          <a:xfrm>
            <a:off x="4487304" y="1967788"/>
            <a:ext cx="2398318" cy="2859047"/>
          </a:xfrm>
          <a:prstGeom prst="rect">
            <a:avLst/>
          </a:prstGeom>
        </p:spPr>
      </p:pic>
      <p:pic>
        <p:nvPicPr>
          <p:cNvPr id="10" name="Picture 9">
            <a:extLst>
              <a:ext uri="{FF2B5EF4-FFF2-40B4-BE49-F238E27FC236}">
                <a16:creationId xmlns:a16="http://schemas.microsoft.com/office/drawing/2014/main" id="{E806344D-6216-4ABA-8EC6-160496761C71}"/>
              </a:ext>
            </a:extLst>
          </p:cNvPr>
          <p:cNvPicPr>
            <a:picLocks noChangeAspect="1"/>
          </p:cNvPicPr>
          <p:nvPr/>
        </p:nvPicPr>
        <p:blipFill>
          <a:blip r:embed="rId4"/>
          <a:stretch>
            <a:fillRect/>
          </a:stretch>
        </p:blipFill>
        <p:spPr>
          <a:xfrm>
            <a:off x="6885622" y="4257592"/>
            <a:ext cx="751491" cy="1138486"/>
          </a:xfrm>
          <a:prstGeom prst="rect">
            <a:avLst/>
          </a:prstGeom>
        </p:spPr>
      </p:pic>
    </p:spTree>
    <p:extLst>
      <p:ext uri="{BB962C8B-B14F-4D97-AF65-F5344CB8AC3E}">
        <p14:creationId xmlns:p14="http://schemas.microsoft.com/office/powerpoint/2010/main" val="109473656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Validation Frameworks</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189</a:t>
            </a:fld>
            <a:endParaRPr kern="0"/>
          </a:p>
        </p:txBody>
      </p:sp>
      <p:pic>
        <p:nvPicPr>
          <p:cNvPr id="7" name="Picture 6">
            <a:extLst>
              <a:ext uri="{FF2B5EF4-FFF2-40B4-BE49-F238E27FC236}">
                <a16:creationId xmlns:a16="http://schemas.microsoft.com/office/drawing/2014/main" id="{1F0710FB-A4AE-4F03-88C1-8FF50E8C3DD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2027" y="2291655"/>
            <a:ext cx="1736621" cy="2790753"/>
          </a:xfrm>
          <a:prstGeom prst="rect">
            <a:avLst/>
          </a:prstGeom>
        </p:spPr>
      </p:pic>
      <p:pic>
        <p:nvPicPr>
          <p:cNvPr id="10" name="Picture 9">
            <a:extLst>
              <a:ext uri="{FF2B5EF4-FFF2-40B4-BE49-F238E27FC236}">
                <a16:creationId xmlns:a16="http://schemas.microsoft.com/office/drawing/2014/main" id="{67D1C77A-E570-4CFE-97B0-F251BACEB652}"/>
              </a:ext>
            </a:extLst>
          </p:cNvPr>
          <p:cNvPicPr>
            <a:picLocks noChangeAspect="1"/>
          </p:cNvPicPr>
          <p:nvPr/>
        </p:nvPicPr>
        <p:blipFill>
          <a:blip r:embed="rId4"/>
          <a:stretch>
            <a:fillRect/>
          </a:stretch>
        </p:blipFill>
        <p:spPr>
          <a:xfrm>
            <a:off x="3529881" y="1766130"/>
            <a:ext cx="5132237" cy="3841804"/>
          </a:xfrm>
          <a:prstGeom prst="rect">
            <a:avLst/>
          </a:prstGeom>
        </p:spPr>
      </p:pic>
    </p:spTree>
    <p:extLst>
      <p:ext uri="{BB962C8B-B14F-4D97-AF65-F5344CB8AC3E}">
        <p14:creationId xmlns:p14="http://schemas.microsoft.com/office/powerpoint/2010/main" val="25961952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de Bruijn 1968</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19</a:t>
            </a:fld>
            <a:endParaRPr kern="0"/>
          </a:p>
        </p:txBody>
      </p:sp>
      <p:pic>
        <p:nvPicPr>
          <p:cNvPr id="5" name="Picture 4">
            <a:extLst>
              <a:ext uri="{FF2B5EF4-FFF2-40B4-BE49-F238E27FC236}">
                <a16:creationId xmlns:a16="http://schemas.microsoft.com/office/drawing/2014/main" id="{DD69261C-F39B-445B-9CC5-DBB8C9C43956}"/>
              </a:ext>
            </a:extLst>
          </p:cNvPr>
          <p:cNvPicPr>
            <a:picLocks noChangeAspect="1"/>
          </p:cNvPicPr>
          <p:nvPr/>
        </p:nvPicPr>
        <p:blipFill rotWithShape="1">
          <a:blip r:embed="rId3"/>
          <a:srcRect b="30663"/>
          <a:stretch/>
        </p:blipFill>
        <p:spPr>
          <a:xfrm>
            <a:off x="7260404" y="1521846"/>
            <a:ext cx="4931596" cy="4755129"/>
          </a:xfrm>
          <a:prstGeom prst="rect">
            <a:avLst/>
          </a:prstGeom>
        </p:spPr>
      </p:pic>
      <p:pic>
        <p:nvPicPr>
          <p:cNvPr id="7" name="Picture 6">
            <a:extLst>
              <a:ext uri="{FF2B5EF4-FFF2-40B4-BE49-F238E27FC236}">
                <a16:creationId xmlns:a16="http://schemas.microsoft.com/office/drawing/2014/main" id="{200CC84F-6248-4FAF-A6D0-8010A3C5C93D}"/>
              </a:ext>
            </a:extLst>
          </p:cNvPr>
          <p:cNvPicPr>
            <a:picLocks noChangeAspect="1"/>
          </p:cNvPicPr>
          <p:nvPr/>
        </p:nvPicPr>
        <p:blipFill>
          <a:blip r:embed="rId4"/>
          <a:stretch>
            <a:fillRect/>
          </a:stretch>
        </p:blipFill>
        <p:spPr>
          <a:xfrm>
            <a:off x="0" y="1892548"/>
            <a:ext cx="5353050" cy="2314575"/>
          </a:xfrm>
          <a:prstGeom prst="rect">
            <a:avLst/>
          </a:prstGeom>
        </p:spPr>
      </p:pic>
      <p:pic>
        <p:nvPicPr>
          <p:cNvPr id="6" name="Picture 5">
            <a:extLst>
              <a:ext uri="{FF2B5EF4-FFF2-40B4-BE49-F238E27FC236}">
                <a16:creationId xmlns:a16="http://schemas.microsoft.com/office/drawing/2014/main" id="{7EDFAB35-7E58-4AAE-9496-871F3F53EA7A}"/>
              </a:ext>
            </a:extLst>
          </p:cNvPr>
          <p:cNvPicPr>
            <a:picLocks noChangeAspect="1"/>
          </p:cNvPicPr>
          <p:nvPr/>
        </p:nvPicPr>
        <p:blipFill>
          <a:blip r:embed="rId5"/>
          <a:stretch>
            <a:fillRect/>
          </a:stretch>
        </p:blipFill>
        <p:spPr>
          <a:xfrm>
            <a:off x="552796" y="4743434"/>
            <a:ext cx="5391150" cy="1009650"/>
          </a:xfrm>
          <a:prstGeom prst="rect">
            <a:avLst/>
          </a:prstGeom>
        </p:spPr>
      </p:pic>
    </p:spTree>
    <p:extLst>
      <p:ext uri="{BB962C8B-B14F-4D97-AF65-F5344CB8AC3E}">
        <p14:creationId xmlns:p14="http://schemas.microsoft.com/office/powerpoint/2010/main" val="90222728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Validation Frameworks</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190</a:t>
            </a:fld>
            <a:endParaRPr kern="0"/>
          </a:p>
        </p:txBody>
      </p:sp>
      <p:pic>
        <p:nvPicPr>
          <p:cNvPr id="5" name="Picture 4">
            <a:extLst>
              <a:ext uri="{FF2B5EF4-FFF2-40B4-BE49-F238E27FC236}">
                <a16:creationId xmlns:a16="http://schemas.microsoft.com/office/drawing/2014/main" id="{AE48153B-5ACF-4594-BD5A-B083923A7C46}"/>
              </a:ext>
            </a:extLst>
          </p:cNvPr>
          <p:cNvPicPr>
            <a:picLocks noChangeAspect="1"/>
          </p:cNvPicPr>
          <p:nvPr/>
        </p:nvPicPr>
        <p:blipFill>
          <a:blip r:embed="rId3"/>
          <a:stretch>
            <a:fillRect/>
          </a:stretch>
        </p:blipFill>
        <p:spPr>
          <a:xfrm>
            <a:off x="2605722" y="2067446"/>
            <a:ext cx="6980555" cy="3894275"/>
          </a:xfrm>
          <a:prstGeom prst="rect">
            <a:avLst/>
          </a:prstGeom>
        </p:spPr>
      </p:pic>
    </p:spTree>
    <p:extLst>
      <p:ext uri="{BB962C8B-B14F-4D97-AF65-F5344CB8AC3E}">
        <p14:creationId xmlns:p14="http://schemas.microsoft.com/office/powerpoint/2010/main" val="225682106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Validation Frameworks</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191</a:t>
            </a:fld>
            <a:endParaRPr kern="0"/>
          </a:p>
        </p:txBody>
      </p:sp>
      <p:pic>
        <p:nvPicPr>
          <p:cNvPr id="6" name="Picture 5" descr="A picture containing text, clock, gauge, watch&#10;&#10;Description automatically generated">
            <a:extLst>
              <a:ext uri="{FF2B5EF4-FFF2-40B4-BE49-F238E27FC236}">
                <a16:creationId xmlns:a16="http://schemas.microsoft.com/office/drawing/2014/main" id="{2EDCC98B-95B5-48D1-B46D-53B8C2FDE4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4058" y="3005078"/>
            <a:ext cx="6477904" cy="847843"/>
          </a:xfrm>
          <a:prstGeom prst="rect">
            <a:avLst/>
          </a:prstGeom>
        </p:spPr>
      </p:pic>
    </p:spTree>
    <p:extLst>
      <p:ext uri="{BB962C8B-B14F-4D97-AF65-F5344CB8AC3E}">
        <p14:creationId xmlns:p14="http://schemas.microsoft.com/office/powerpoint/2010/main" val="33058339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Validation Frameworks</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192</a:t>
            </a:fld>
            <a:endParaRPr kern="0"/>
          </a:p>
        </p:txBody>
      </p:sp>
      <p:pic>
        <p:nvPicPr>
          <p:cNvPr id="5" name="Picture 4" descr="Graphical user interface, text&#10;&#10;Description automatically generated">
            <a:extLst>
              <a:ext uri="{FF2B5EF4-FFF2-40B4-BE49-F238E27FC236}">
                <a16:creationId xmlns:a16="http://schemas.microsoft.com/office/drawing/2014/main" id="{FBC01841-168A-41E8-BDA2-21668CEC01F8}"/>
              </a:ext>
            </a:extLst>
          </p:cNvPr>
          <p:cNvPicPr>
            <a:picLocks noChangeAspect="1"/>
          </p:cNvPicPr>
          <p:nvPr/>
        </p:nvPicPr>
        <p:blipFill rotWithShape="1">
          <a:blip r:embed="rId3">
            <a:extLst>
              <a:ext uri="{28A0092B-C50C-407E-A947-70E740481C1C}">
                <a14:useLocalDpi xmlns:a14="http://schemas.microsoft.com/office/drawing/2010/main" val="0"/>
              </a:ext>
            </a:extLst>
          </a:blip>
          <a:srcRect l="31847" r="31719"/>
          <a:stretch/>
        </p:blipFill>
        <p:spPr>
          <a:xfrm>
            <a:off x="4646833" y="1981200"/>
            <a:ext cx="2479872" cy="3573426"/>
          </a:xfrm>
          <a:prstGeom prst="rect">
            <a:avLst/>
          </a:prstGeom>
        </p:spPr>
      </p:pic>
      <p:pic>
        <p:nvPicPr>
          <p:cNvPr id="6" name="Picture 5">
            <a:extLst>
              <a:ext uri="{FF2B5EF4-FFF2-40B4-BE49-F238E27FC236}">
                <a16:creationId xmlns:a16="http://schemas.microsoft.com/office/drawing/2014/main" id="{A31CB352-AD8A-4FBB-94C8-FBAD33CC176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0649" y="2351830"/>
            <a:ext cx="1762391" cy="2832165"/>
          </a:xfrm>
          <a:prstGeom prst="rect">
            <a:avLst/>
          </a:prstGeom>
        </p:spPr>
      </p:pic>
    </p:spTree>
    <p:extLst>
      <p:ext uri="{BB962C8B-B14F-4D97-AF65-F5344CB8AC3E}">
        <p14:creationId xmlns:p14="http://schemas.microsoft.com/office/powerpoint/2010/main" val="180174109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Validation Frameworks</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193</a:t>
            </a:fld>
            <a:endParaRPr kern="0"/>
          </a:p>
        </p:txBody>
      </p:sp>
      <p:pic>
        <p:nvPicPr>
          <p:cNvPr id="5" name="Graphic 4">
            <a:extLst>
              <a:ext uri="{FF2B5EF4-FFF2-40B4-BE49-F238E27FC236}">
                <a16:creationId xmlns:a16="http://schemas.microsoft.com/office/drawing/2014/main" id="{E270B289-0EC5-4C8D-A965-6274C7A130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82745" y="2447948"/>
            <a:ext cx="2189110" cy="2189110"/>
          </a:xfrm>
          <a:prstGeom prst="rect">
            <a:avLst/>
          </a:prstGeom>
        </p:spPr>
      </p:pic>
    </p:spTree>
    <p:extLst>
      <p:ext uri="{BB962C8B-B14F-4D97-AF65-F5344CB8AC3E}">
        <p14:creationId xmlns:p14="http://schemas.microsoft.com/office/powerpoint/2010/main" val="46071185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FA51C-4973-4FF0-88BA-C462C6DECA26}"/>
              </a:ext>
            </a:extLst>
          </p:cNvPr>
          <p:cNvSpPr>
            <a:spLocks noGrp="1"/>
          </p:cNvSpPr>
          <p:nvPr>
            <p:ph type="title"/>
          </p:nvPr>
        </p:nvSpPr>
        <p:spPr/>
        <p:txBody>
          <a:bodyPr/>
          <a:lstStyle/>
          <a:p>
            <a:r>
              <a:rPr lang="en-US" dirty="0">
                <a:solidFill>
                  <a:schemeClr val="accent1"/>
                </a:solidFill>
              </a:rPr>
              <a:t>Validation Frameworks</a:t>
            </a:r>
          </a:p>
        </p:txBody>
      </p:sp>
      <p:sp>
        <p:nvSpPr>
          <p:cNvPr id="3" name="Text Placeholder 2">
            <a:extLst>
              <a:ext uri="{FF2B5EF4-FFF2-40B4-BE49-F238E27FC236}">
                <a16:creationId xmlns:a16="http://schemas.microsoft.com/office/drawing/2014/main" id="{1E3F8D17-8FA8-486B-97F3-148893E2DF2C}"/>
              </a:ext>
            </a:extLst>
          </p:cNvPr>
          <p:cNvSpPr txBox="1">
            <a:spLocks/>
          </p:cNvSpPr>
          <p:nvPr/>
        </p:nvSpPr>
        <p:spPr>
          <a:xfrm>
            <a:off x="672347" y="2633999"/>
            <a:ext cx="10515600" cy="383590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215895"/>
            <a:r>
              <a:rPr lang="en-US" sz="2800" kern="0" dirty="0">
                <a:solidFill>
                  <a:schemeClr val="bg2"/>
                </a:solidFill>
              </a:rPr>
              <a:t>Intro</a:t>
            </a:r>
          </a:p>
          <a:p>
            <a:pPr marL="215895"/>
            <a:endParaRPr lang="en-US" sz="2800" kern="0" dirty="0">
              <a:solidFill>
                <a:schemeClr val="bg2"/>
              </a:solidFill>
            </a:endParaRPr>
          </a:p>
          <a:p>
            <a:pPr marL="215895"/>
            <a:r>
              <a:rPr lang="en-US" sz="2800" kern="0" dirty="0">
                <a:solidFill>
                  <a:schemeClr val="accent1"/>
                </a:solidFill>
              </a:rPr>
              <a:t>Coq</a:t>
            </a:r>
          </a:p>
          <a:p>
            <a:pPr marL="215895"/>
            <a:endParaRPr lang="en-US" sz="2800" i="1" kern="0" dirty="0">
              <a:solidFill>
                <a:schemeClr val="accent1"/>
              </a:solidFill>
            </a:endParaRPr>
          </a:p>
          <a:p>
            <a:pPr marL="215895"/>
            <a:r>
              <a:rPr lang="en-US" sz="2800" kern="0" dirty="0">
                <a:solidFill>
                  <a:schemeClr val="accent1"/>
                </a:solidFill>
              </a:rPr>
              <a:t>Racket</a:t>
            </a:r>
          </a:p>
          <a:p>
            <a:pPr marL="215895"/>
            <a:endParaRPr lang="en-US" sz="2800" kern="0" dirty="0"/>
          </a:p>
          <a:p>
            <a:pPr marL="215895"/>
            <a:endParaRPr lang="en-US" sz="2800" kern="0" dirty="0"/>
          </a:p>
        </p:txBody>
      </p:sp>
    </p:spTree>
    <p:extLst>
      <p:ext uri="{BB962C8B-B14F-4D97-AF65-F5344CB8AC3E}">
        <p14:creationId xmlns:p14="http://schemas.microsoft.com/office/powerpoint/2010/main" val="56502708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Coq Framework</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195</a:t>
            </a:fld>
            <a:endParaRPr kern="0"/>
          </a:p>
        </p:txBody>
      </p:sp>
      <p:pic>
        <p:nvPicPr>
          <p:cNvPr id="5" name="Picture 4" descr="Graphical user interface, text&#10;&#10;Description automatically generated">
            <a:extLst>
              <a:ext uri="{FF2B5EF4-FFF2-40B4-BE49-F238E27FC236}">
                <a16:creationId xmlns:a16="http://schemas.microsoft.com/office/drawing/2014/main" id="{FBC01841-168A-41E8-BDA2-21668CEC01F8}"/>
              </a:ext>
            </a:extLst>
          </p:cNvPr>
          <p:cNvPicPr>
            <a:picLocks noChangeAspect="1"/>
          </p:cNvPicPr>
          <p:nvPr/>
        </p:nvPicPr>
        <p:blipFill rotWithShape="1">
          <a:blip r:embed="rId3">
            <a:extLst>
              <a:ext uri="{28A0092B-C50C-407E-A947-70E740481C1C}">
                <a14:useLocalDpi xmlns:a14="http://schemas.microsoft.com/office/drawing/2010/main" val="0"/>
              </a:ext>
            </a:extLst>
          </a:blip>
          <a:srcRect l="31847" r="31719"/>
          <a:stretch/>
        </p:blipFill>
        <p:spPr>
          <a:xfrm>
            <a:off x="4646833" y="1981200"/>
            <a:ext cx="2479872" cy="3573426"/>
          </a:xfrm>
          <a:prstGeom prst="rect">
            <a:avLst/>
          </a:prstGeom>
        </p:spPr>
      </p:pic>
      <p:pic>
        <p:nvPicPr>
          <p:cNvPr id="6" name="Picture 5">
            <a:extLst>
              <a:ext uri="{FF2B5EF4-FFF2-40B4-BE49-F238E27FC236}">
                <a16:creationId xmlns:a16="http://schemas.microsoft.com/office/drawing/2014/main" id="{A31CB352-AD8A-4FBB-94C8-FBAD33CC176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0649" y="2351830"/>
            <a:ext cx="1762391" cy="2832165"/>
          </a:xfrm>
          <a:prstGeom prst="rect">
            <a:avLst/>
          </a:prstGeom>
        </p:spPr>
      </p:pic>
    </p:spTree>
    <p:extLst>
      <p:ext uri="{BB962C8B-B14F-4D97-AF65-F5344CB8AC3E}">
        <p14:creationId xmlns:p14="http://schemas.microsoft.com/office/powerpoint/2010/main" val="3425874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Capture-free Substitution</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196</a:t>
            </a:fld>
            <a:endParaRPr kern="0"/>
          </a:p>
        </p:txBody>
      </p:sp>
      <p:pic>
        <p:nvPicPr>
          <p:cNvPr id="5" name="Picture 4">
            <a:extLst>
              <a:ext uri="{FF2B5EF4-FFF2-40B4-BE49-F238E27FC236}">
                <a16:creationId xmlns:a16="http://schemas.microsoft.com/office/drawing/2014/main" id="{F52EC0F4-A923-425A-A329-2FFAB25172F3}"/>
              </a:ext>
            </a:extLst>
          </p:cNvPr>
          <p:cNvPicPr>
            <a:picLocks noChangeAspect="1"/>
          </p:cNvPicPr>
          <p:nvPr/>
        </p:nvPicPr>
        <p:blipFill rotWithShape="1">
          <a:blip r:embed="rId3"/>
          <a:srcRect l="1528" b="35852"/>
          <a:stretch/>
        </p:blipFill>
        <p:spPr>
          <a:xfrm>
            <a:off x="7156175" y="1879079"/>
            <a:ext cx="4767880" cy="4399280"/>
          </a:xfrm>
          <a:prstGeom prst="rect">
            <a:avLst/>
          </a:prstGeom>
        </p:spPr>
      </p:pic>
      <p:pic>
        <p:nvPicPr>
          <p:cNvPr id="7" name="Picture 6">
            <a:extLst>
              <a:ext uri="{FF2B5EF4-FFF2-40B4-BE49-F238E27FC236}">
                <a16:creationId xmlns:a16="http://schemas.microsoft.com/office/drawing/2014/main" id="{20410695-775F-4198-A6C6-916F6D7C5D4F}"/>
              </a:ext>
            </a:extLst>
          </p:cNvPr>
          <p:cNvPicPr>
            <a:picLocks noChangeAspect="1"/>
          </p:cNvPicPr>
          <p:nvPr/>
        </p:nvPicPr>
        <p:blipFill rotWithShape="1">
          <a:blip r:embed="rId4"/>
          <a:srcRect l="1425" b="35852"/>
          <a:stretch/>
        </p:blipFill>
        <p:spPr>
          <a:xfrm>
            <a:off x="0" y="1879079"/>
            <a:ext cx="5454027" cy="4399280"/>
          </a:xfrm>
          <a:prstGeom prst="rect">
            <a:avLst/>
          </a:prstGeom>
        </p:spPr>
      </p:pic>
    </p:spTree>
    <p:extLst>
      <p:ext uri="{BB962C8B-B14F-4D97-AF65-F5344CB8AC3E}">
        <p14:creationId xmlns:p14="http://schemas.microsoft.com/office/powerpoint/2010/main" val="42302589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Locally Nameless Bindings</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197</a:t>
            </a:fld>
            <a:endParaRPr kern="0"/>
          </a:p>
        </p:txBody>
      </p:sp>
      <p:pic>
        <p:nvPicPr>
          <p:cNvPr id="6" name="Picture 5">
            <a:extLst>
              <a:ext uri="{FF2B5EF4-FFF2-40B4-BE49-F238E27FC236}">
                <a16:creationId xmlns:a16="http://schemas.microsoft.com/office/drawing/2014/main" id="{0B767387-75A5-4709-ADF6-FE7746B9C81F}"/>
              </a:ext>
            </a:extLst>
          </p:cNvPr>
          <p:cNvPicPr>
            <a:picLocks noChangeAspect="1"/>
          </p:cNvPicPr>
          <p:nvPr/>
        </p:nvPicPr>
        <p:blipFill>
          <a:blip r:embed="rId3"/>
          <a:stretch>
            <a:fillRect/>
          </a:stretch>
        </p:blipFill>
        <p:spPr>
          <a:xfrm>
            <a:off x="523875" y="2486025"/>
            <a:ext cx="11144250" cy="1885950"/>
          </a:xfrm>
          <a:prstGeom prst="rect">
            <a:avLst/>
          </a:prstGeom>
        </p:spPr>
      </p:pic>
    </p:spTree>
    <p:extLst>
      <p:ext uri="{BB962C8B-B14F-4D97-AF65-F5344CB8AC3E}">
        <p14:creationId xmlns:p14="http://schemas.microsoft.com/office/powerpoint/2010/main" val="288035756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Locally Nameless Bindings</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198</a:t>
            </a:fld>
            <a:endParaRPr kern="0"/>
          </a:p>
        </p:txBody>
      </p:sp>
      <p:pic>
        <p:nvPicPr>
          <p:cNvPr id="9" name="Picture 8">
            <a:extLst>
              <a:ext uri="{FF2B5EF4-FFF2-40B4-BE49-F238E27FC236}">
                <a16:creationId xmlns:a16="http://schemas.microsoft.com/office/drawing/2014/main" id="{C45258D2-79BB-4DE4-9E1E-BD2CB408F1DD}"/>
              </a:ext>
            </a:extLst>
          </p:cNvPr>
          <p:cNvPicPr>
            <a:picLocks noChangeAspect="1"/>
          </p:cNvPicPr>
          <p:nvPr/>
        </p:nvPicPr>
        <p:blipFill>
          <a:blip r:embed="rId3"/>
          <a:stretch>
            <a:fillRect/>
          </a:stretch>
        </p:blipFill>
        <p:spPr>
          <a:xfrm>
            <a:off x="552450" y="1862137"/>
            <a:ext cx="11087100" cy="3133725"/>
          </a:xfrm>
          <a:prstGeom prst="rect">
            <a:avLst/>
          </a:prstGeom>
        </p:spPr>
      </p:pic>
    </p:spTree>
    <p:extLst>
      <p:ext uri="{BB962C8B-B14F-4D97-AF65-F5344CB8AC3E}">
        <p14:creationId xmlns:p14="http://schemas.microsoft.com/office/powerpoint/2010/main" val="109037847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Locally Nameless Bindings</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199</a:t>
            </a:fld>
            <a:endParaRPr kern="0"/>
          </a:p>
        </p:txBody>
      </p:sp>
      <p:pic>
        <p:nvPicPr>
          <p:cNvPr id="8" name="Picture 7">
            <a:extLst>
              <a:ext uri="{FF2B5EF4-FFF2-40B4-BE49-F238E27FC236}">
                <a16:creationId xmlns:a16="http://schemas.microsoft.com/office/drawing/2014/main" id="{15BDAC8E-CFF9-411D-B0F2-4645FC096DFA}"/>
              </a:ext>
            </a:extLst>
          </p:cNvPr>
          <p:cNvPicPr>
            <a:picLocks noChangeAspect="1"/>
          </p:cNvPicPr>
          <p:nvPr/>
        </p:nvPicPr>
        <p:blipFill>
          <a:blip r:embed="rId3"/>
          <a:stretch>
            <a:fillRect/>
          </a:stretch>
        </p:blipFill>
        <p:spPr>
          <a:xfrm>
            <a:off x="259727" y="1723407"/>
            <a:ext cx="11391900" cy="3886200"/>
          </a:xfrm>
          <a:prstGeom prst="rect">
            <a:avLst/>
          </a:prstGeom>
        </p:spPr>
      </p:pic>
    </p:spTree>
    <p:extLst>
      <p:ext uri="{BB962C8B-B14F-4D97-AF65-F5344CB8AC3E}">
        <p14:creationId xmlns:p14="http://schemas.microsoft.com/office/powerpoint/2010/main" val="1881214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8FCB8-8037-4561-B51D-AEB12C67C1A7}"/>
              </a:ext>
            </a:extLst>
          </p:cNvPr>
          <p:cNvSpPr>
            <a:spLocks noGrp="1"/>
          </p:cNvSpPr>
          <p:nvPr>
            <p:ph type="title"/>
          </p:nvPr>
        </p:nvSpPr>
        <p:spPr/>
        <p:txBody>
          <a:bodyPr/>
          <a:lstStyle/>
          <a:p>
            <a:r>
              <a:rPr lang="en-US" dirty="0">
                <a:solidFill>
                  <a:schemeClr val="accent1"/>
                </a:solidFill>
              </a:rPr>
              <a:t>Outline</a:t>
            </a:r>
          </a:p>
        </p:txBody>
      </p:sp>
      <p:sp>
        <p:nvSpPr>
          <p:cNvPr id="4" name="TextBox 3">
            <a:extLst>
              <a:ext uri="{FF2B5EF4-FFF2-40B4-BE49-F238E27FC236}">
                <a16:creationId xmlns:a16="http://schemas.microsoft.com/office/drawing/2014/main" id="{5016DDB4-030B-410D-A253-F021A383EC16}"/>
              </a:ext>
            </a:extLst>
          </p:cNvPr>
          <p:cNvSpPr txBox="1"/>
          <p:nvPr/>
        </p:nvSpPr>
        <p:spPr>
          <a:xfrm>
            <a:off x="746234" y="2659117"/>
            <a:ext cx="2028497" cy="1569660"/>
          </a:xfrm>
          <a:prstGeom prst="rect">
            <a:avLst/>
          </a:prstGeom>
          <a:noFill/>
        </p:spPr>
        <p:txBody>
          <a:bodyPr wrap="square" rtlCol="0">
            <a:spAutoFit/>
          </a:bodyPr>
          <a:lstStyle/>
          <a:p>
            <a:r>
              <a:rPr lang="en-US" sz="2400" dirty="0">
                <a:solidFill>
                  <a:schemeClr val="accent1"/>
                </a:solidFill>
              </a:rPr>
              <a:t>Introduction</a:t>
            </a:r>
          </a:p>
          <a:p>
            <a:endParaRPr lang="en-US" sz="2400" dirty="0">
              <a:solidFill>
                <a:schemeClr val="accent1"/>
              </a:solidFill>
            </a:endParaRPr>
          </a:p>
          <a:p>
            <a:r>
              <a:rPr lang="en-US" sz="2400" dirty="0">
                <a:solidFill>
                  <a:schemeClr val="accent1"/>
                </a:solidFill>
              </a:rPr>
              <a:t>Background</a:t>
            </a:r>
          </a:p>
          <a:p>
            <a:endParaRPr lang="en-US" sz="2400" dirty="0">
              <a:solidFill>
                <a:schemeClr val="accent1"/>
              </a:solidFill>
            </a:endParaRPr>
          </a:p>
        </p:txBody>
      </p:sp>
      <p:sp>
        <p:nvSpPr>
          <p:cNvPr id="10" name="TextBox 9">
            <a:extLst>
              <a:ext uri="{FF2B5EF4-FFF2-40B4-BE49-F238E27FC236}">
                <a16:creationId xmlns:a16="http://schemas.microsoft.com/office/drawing/2014/main" id="{92361909-0094-45FE-BD45-F24DD43A181E}"/>
              </a:ext>
            </a:extLst>
          </p:cNvPr>
          <p:cNvSpPr txBox="1"/>
          <p:nvPr/>
        </p:nvSpPr>
        <p:spPr>
          <a:xfrm>
            <a:off x="3983421" y="2659117"/>
            <a:ext cx="3394841" cy="19389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BD8B13"/>
                </a:solidFill>
                <a:effectLst/>
                <a:uLnTx/>
                <a:uFillTx/>
                <a:latin typeface="Arial"/>
                <a:ea typeface="+mn-ea"/>
                <a:cs typeface="+mn-cs"/>
              </a:rPr>
              <a:t>Definitions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BD8B13"/>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BD8B13"/>
                </a:solidFill>
                <a:effectLst/>
                <a:uLnTx/>
                <a:uFillTx/>
                <a:latin typeface="Arial"/>
                <a:ea typeface="+mn-ea"/>
                <a:cs typeface="+mn-cs"/>
              </a:rPr>
              <a:t>Proof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BD8B13"/>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BD8B13"/>
                </a:solidFill>
                <a:effectLst/>
                <a:uLnTx/>
                <a:uFillTx/>
                <a:latin typeface="Arial"/>
                <a:ea typeface="+mn-ea"/>
                <a:cs typeface="+mn-cs"/>
              </a:rPr>
              <a:t>Validation Frameworks</a:t>
            </a:r>
          </a:p>
        </p:txBody>
      </p:sp>
      <p:sp>
        <p:nvSpPr>
          <p:cNvPr id="14" name="TextBox 13">
            <a:extLst>
              <a:ext uri="{FF2B5EF4-FFF2-40B4-BE49-F238E27FC236}">
                <a16:creationId xmlns:a16="http://schemas.microsoft.com/office/drawing/2014/main" id="{6EF28824-8EB2-405D-90D3-EEC03631A110}"/>
              </a:ext>
            </a:extLst>
          </p:cNvPr>
          <p:cNvSpPr txBox="1"/>
          <p:nvPr/>
        </p:nvSpPr>
        <p:spPr>
          <a:xfrm>
            <a:off x="7914291" y="2659117"/>
            <a:ext cx="3841529"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BD8B13"/>
                </a:solidFill>
                <a:effectLst/>
                <a:uLnTx/>
                <a:uFillTx/>
                <a:latin typeface="Arial"/>
                <a:ea typeface="+mn-ea"/>
                <a:cs typeface="+mn-cs"/>
              </a:rPr>
              <a:t>Conclusion / Future Work </a:t>
            </a:r>
          </a:p>
        </p:txBody>
      </p:sp>
      <p:cxnSp>
        <p:nvCxnSpPr>
          <p:cNvPr id="16" name="Straight Connector 15">
            <a:extLst>
              <a:ext uri="{FF2B5EF4-FFF2-40B4-BE49-F238E27FC236}">
                <a16:creationId xmlns:a16="http://schemas.microsoft.com/office/drawing/2014/main" id="{9E054453-976A-4C98-93E0-EFD0674BAB87}"/>
              </a:ext>
            </a:extLst>
          </p:cNvPr>
          <p:cNvCxnSpPr/>
          <p:nvPr/>
        </p:nvCxnSpPr>
        <p:spPr>
          <a:xfrm>
            <a:off x="3195145" y="2575034"/>
            <a:ext cx="0" cy="256032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9453D13-2D7E-4A78-B833-BEEC119B818E}"/>
              </a:ext>
            </a:extLst>
          </p:cNvPr>
          <p:cNvCxnSpPr/>
          <p:nvPr/>
        </p:nvCxnSpPr>
        <p:spPr>
          <a:xfrm>
            <a:off x="7572704" y="2609718"/>
            <a:ext cx="0" cy="256032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3808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More on Intuitionistic Logic</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20</a:t>
            </a:fld>
            <a:endParaRPr kern="0"/>
          </a:p>
        </p:txBody>
      </p:sp>
      <p:pic>
        <p:nvPicPr>
          <p:cNvPr id="6" name="Picture 5">
            <a:extLst>
              <a:ext uri="{FF2B5EF4-FFF2-40B4-BE49-F238E27FC236}">
                <a16:creationId xmlns:a16="http://schemas.microsoft.com/office/drawing/2014/main" id="{73197C5E-C437-4A32-BD55-AA199DF5BB82}"/>
              </a:ext>
            </a:extLst>
          </p:cNvPr>
          <p:cNvPicPr>
            <a:picLocks noChangeAspect="1"/>
          </p:cNvPicPr>
          <p:nvPr/>
        </p:nvPicPr>
        <p:blipFill>
          <a:blip r:embed="rId3"/>
          <a:stretch>
            <a:fillRect/>
          </a:stretch>
        </p:blipFill>
        <p:spPr>
          <a:xfrm>
            <a:off x="7287430" y="2927503"/>
            <a:ext cx="2295525" cy="1333500"/>
          </a:xfrm>
          <a:prstGeom prst="rect">
            <a:avLst/>
          </a:prstGeom>
        </p:spPr>
      </p:pic>
      <p:pic>
        <p:nvPicPr>
          <p:cNvPr id="5" name="Picture 4">
            <a:extLst>
              <a:ext uri="{FF2B5EF4-FFF2-40B4-BE49-F238E27FC236}">
                <a16:creationId xmlns:a16="http://schemas.microsoft.com/office/drawing/2014/main" id="{98E75686-7A4F-46DB-AA74-F059BD994FA4}"/>
              </a:ext>
            </a:extLst>
          </p:cNvPr>
          <p:cNvPicPr>
            <a:picLocks noChangeAspect="1"/>
          </p:cNvPicPr>
          <p:nvPr/>
        </p:nvPicPr>
        <p:blipFill>
          <a:blip r:embed="rId4"/>
          <a:stretch>
            <a:fillRect/>
          </a:stretch>
        </p:blipFill>
        <p:spPr>
          <a:xfrm>
            <a:off x="1384395" y="2170338"/>
            <a:ext cx="3914775" cy="3248025"/>
          </a:xfrm>
          <a:prstGeom prst="rect">
            <a:avLst/>
          </a:prstGeom>
        </p:spPr>
      </p:pic>
    </p:spTree>
    <p:extLst>
      <p:ext uri="{BB962C8B-B14F-4D97-AF65-F5344CB8AC3E}">
        <p14:creationId xmlns:p14="http://schemas.microsoft.com/office/powerpoint/2010/main" val="9742257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Locally Nameless Bindings</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200</a:t>
            </a:fld>
            <a:endParaRPr kern="0"/>
          </a:p>
        </p:txBody>
      </p:sp>
      <p:pic>
        <p:nvPicPr>
          <p:cNvPr id="5" name="Picture 4">
            <a:extLst>
              <a:ext uri="{FF2B5EF4-FFF2-40B4-BE49-F238E27FC236}">
                <a16:creationId xmlns:a16="http://schemas.microsoft.com/office/drawing/2014/main" id="{8FD88480-18C0-4871-8ED5-9C8EC906F200}"/>
              </a:ext>
            </a:extLst>
          </p:cNvPr>
          <p:cNvPicPr>
            <a:picLocks noChangeAspect="1"/>
          </p:cNvPicPr>
          <p:nvPr/>
        </p:nvPicPr>
        <p:blipFill>
          <a:blip r:embed="rId3"/>
          <a:stretch>
            <a:fillRect/>
          </a:stretch>
        </p:blipFill>
        <p:spPr>
          <a:xfrm>
            <a:off x="381000" y="1723896"/>
            <a:ext cx="11430000" cy="4276725"/>
          </a:xfrm>
          <a:prstGeom prst="rect">
            <a:avLst/>
          </a:prstGeom>
        </p:spPr>
      </p:pic>
    </p:spTree>
    <p:extLst>
      <p:ext uri="{BB962C8B-B14F-4D97-AF65-F5344CB8AC3E}">
        <p14:creationId xmlns:p14="http://schemas.microsoft.com/office/powerpoint/2010/main" val="26515623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Locally Nameless Bindings</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201</a:t>
            </a:fld>
            <a:endParaRPr kern="0"/>
          </a:p>
        </p:txBody>
      </p:sp>
      <p:pic>
        <p:nvPicPr>
          <p:cNvPr id="5" name="Picture 4">
            <a:extLst>
              <a:ext uri="{FF2B5EF4-FFF2-40B4-BE49-F238E27FC236}">
                <a16:creationId xmlns:a16="http://schemas.microsoft.com/office/drawing/2014/main" id="{3B459951-F3AF-4CF4-8419-DF1F325CA24F}"/>
              </a:ext>
            </a:extLst>
          </p:cNvPr>
          <p:cNvPicPr>
            <a:picLocks noChangeAspect="1"/>
          </p:cNvPicPr>
          <p:nvPr/>
        </p:nvPicPr>
        <p:blipFill rotWithShape="1">
          <a:blip r:embed="rId3"/>
          <a:srcRect b="43457"/>
          <a:stretch/>
        </p:blipFill>
        <p:spPr>
          <a:xfrm>
            <a:off x="0" y="1801127"/>
            <a:ext cx="7148945" cy="3255745"/>
          </a:xfrm>
          <a:prstGeom prst="rect">
            <a:avLst/>
          </a:prstGeom>
        </p:spPr>
      </p:pic>
      <p:pic>
        <p:nvPicPr>
          <p:cNvPr id="7" name="Picture 6">
            <a:extLst>
              <a:ext uri="{FF2B5EF4-FFF2-40B4-BE49-F238E27FC236}">
                <a16:creationId xmlns:a16="http://schemas.microsoft.com/office/drawing/2014/main" id="{E6DCB07C-34C0-41B3-9865-D94DB49B16F6}"/>
              </a:ext>
            </a:extLst>
          </p:cNvPr>
          <p:cNvPicPr>
            <a:picLocks noChangeAspect="1"/>
          </p:cNvPicPr>
          <p:nvPr/>
        </p:nvPicPr>
        <p:blipFill rotWithShape="1">
          <a:blip r:embed="rId3"/>
          <a:srcRect t="60433" r="40144"/>
          <a:stretch/>
        </p:blipFill>
        <p:spPr>
          <a:xfrm>
            <a:off x="7785504" y="2106106"/>
            <a:ext cx="4138551" cy="2203478"/>
          </a:xfrm>
          <a:prstGeom prst="rect">
            <a:avLst/>
          </a:prstGeom>
        </p:spPr>
      </p:pic>
    </p:spTree>
    <p:extLst>
      <p:ext uri="{BB962C8B-B14F-4D97-AF65-F5344CB8AC3E}">
        <p14:creationId xmlns:p14="http://schemas.microsoft.com/office/powerpoint/2010/main" val="343546319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Locally Closed (Well Formed)</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202</a:t>
            </a:fld>
            <a:endParaRPr kern="0"/>
          </a:p>
        </p:txBody>
      </p:sp>
      <p:pic>
        <p:nvPicPr>
          <p:cNvPr id="5" name="Picture 4">
            <a:extLst>
              <a:ext uri="{FF2B5EF4-FFF2-40B4-BE49-F238E27FC236}">
                <a16:creationId xmlns:a16="http://schemas.microsoft.com/office/drawing/2014/main" id="{5996411B-BC70-49FC-AD31-327AC541A717}"/>
              </a:ext>
            </a:extLst>
          </p:cNvPr>
          <p:cNvPicPr>
            <a:picLocks noChangeAspect="1"/>
          </p:cNvPicPr>
          <p:nvPr/>
        </p:nvPicPr>
        <p:blipFill>
          <a:blip r:embed="rId3"/>
          <a:stretch>
            <a:fillRect/>
          </a:stretch>
        </p:blipFill>
        <p:spPr>
          <a:xfrm>
            <a:off x="2405062" y="2657475"/>
            <a:ext cx="7381875" cy="1543050"/>
          </a:xfrm>
          <a:prstGeom prst="rect">
            <a:avLst/>
          </a:prstGeom>
        </p:spPr>
      </p:pic>
    </p:spTree>
    <p:extLst>
      <p:ext uri="{BB962C8B-B14F-4D97-AF65-F5344CB8AC3E}">
        <p14:creationId xmlns:p14="http://schemas.microsoft.com/office/powerpoint/2010/main" val="885087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Locally Closed (Well Formed)</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203</a:t>
            </a:fld>
            <a:endParaRPr kern="0"/>
          </a:p>
        </p:txBody>
      </p:sp>
      <p:pic>
        <p:nvPicPr>
          <p:cNvPr id="6" name="Picture 5">
            <a:extLst>
              <a:ext uri="{FF2B5EF4-FFF2-40B4-BE49-F238E27FC236}">
                <a16:creationId xmlns:a16="http://schemas.microsoft.com/office/drawing/2014/main" id="{309D3250-5132-4F09-B202-A1F4CE00D1B3}"/>
              </a:ext>
            </a:extLst>
          </p:cNvPr>
          <p:cNvPicPr>
            <a:picLocks noChangeAspect="1"/>
          </p:cNvPicPr>
          <p:nvPr/>
        </p:nvPicPr>
        <p:blipFill>
          <a:blip r:embed="rId3"/>
          <a:stretch>
            <a:fillRect/>
          </a:stretch>
        </p:blipFill>
        <p:spPr>
          <a:xfrm>
            <a:off x="1890712" y="1816491"/>
            <a:ext cx="8410575" cy="3533775"/>
          </a:xfrm>
          <a:prstGeom prst="rect">
            <a:avLst/>
          </a:prstGeom>
        </p:spPr>
      </p:pic>
    </p:spTree>
    <p:extLst>
      <p:ext uri="{BB962C8B-B14F-4D97-AF65-F5344CB8AC3E}">
        <p14:creationId xmlns:p14="http://schemas.microsoft.com/office/powerpoint/2010/main" val="144902979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Locally Closed (Well Formed)</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204</a:t>
            </a:fld>
            <a:endParaRPr kern="0"/>
          </a:p>
        </p:txBody>
      </p:sp>
      <p:pic>
        <p:nvPicPr>
          <p:cNvPr id="5" name="Picture 4">
            <a:extLst>
              <a:ext uri="{FF2B5EF4-FFF2-40B4-BE49-F238E27FC236}">
                <a16:creationId xmlns:a16="http://schemas.microsoft.com/office/drawing/2014/main" id="{575151F4-B21B-45E3-9415-D0BDFB19CA7A}"/>
              </a:ext>
            </a:extLst>
          </p:cNvPr>
          <p:cNvPicPr>
            <a:picLocks noChangeAspect="1"/>
          </p:cNvPicPr>
          <p:nvPr/>
        </p:nvPicPr>
        <p:blipFill>
          <a:blip r:embed="rId3"/>
          <a:stretch>
            <a:fillRect/>
          </a:stretch>
        </p:blipFill>
        <p:spPr>
          <a:xfrm>
            <a:off x="1757362" y="1521846"/>
            <a:ext cx="8677275" cy="3990975"/>
          </a:xfrm>
          <a:prstGeom prst="rect">
            <a:avLst/>
          </a:prstGeom>
        </p:spPr>
      </p:pic>
    </p:spTree>
    <p:extLst>
      <p:ext uri="{BB962C8B-B14F-4D97-AF65-F5344CB8AC3E}">
        <p14:creationId xmlns:p14="http://schemas.microsoft.com/office/powerpoint/2010/main" val="77836157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Locally Closed (Well Formed)</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205</a:t>
            </a:fld>
            <a:endParaRPr kern="0"/>
          </a:p>
        </p:txBody>
      </p:sp>
      <p:pic>
        <p:nvPicPr>
          <p:cNvPr id="5" name="Picture 4">
            <a:extLst>
              <a:ext uri="{FF2B5EF4-FFF2-40B4-BE49-F238E27FC236}">
                <a16:creationId xmlns:a16="http://schemas.microsoft.com/office/drawing/2014/main" id="{3145CC1A-DECD-427E-89C3-AC7FB6DE5680}"/>
              </a:ext>
            </a:extLst>
          </p:cNvPr>
          <p:cNvPicPr>
            <a:picLocks noChangeAspect="1"/>
          </p:cNvPicPr>
          <p:nvPr/>
        </p:nvPicPr>
        <p:blipFill>
          <a:blip r:embed="rId3"/>
          <a:stretch>
            <a:fillRect/>
          </a:stretch>
        </p:blipFill>
        <p:spPr>
          <a:xfrm>
            <a:off x="1696260" y="1708810"/>
            <a:ext cx="8953500" cy="4152900"/>
          </a:xfrm>
          <a:prstGeom prst="rect">
            <a:avLst/>
          </a:prstGeom>
        </p:spPr>
      </p:pic>
    </p:spTree>
    <p:extLst>
      <p:ext uri="{BB962C8B-B14F-4D97-AF65-F5344CB8AC3E}">
        <p14:creationId xmlns:p14="http://schemas.microsoft.com/office/powerpoint/2010/main" val="12806148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Locally Closed (Well Formed)</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206</a:t>
            </a:fld>
            <a:endParaRPr kern="0"/>
          </a:p>
        </p:txBody>
      </p:sp>
      <p:pic>
        <p:nvPicPr>
          <p:cNvPr id="5" name="Picture 4">
            <a:extLst>
              <a:ext uri="{FF2B5EF4-FFF2-40B4-BE49-F238E27FC236}">
                <a16:creationId xmlns:a16="http://schemas.microsoft.com/office/drawing/2014/main" id="{FBC29F56-BDB7-4459-9E81-A15328B73544}"/>
              </a:ext>
            </a:extLst>
          </p:cNvPr>
          <p:cNvPicPr>
            <a:picLocks noChangeAspect="1"/>
          </p:cNvPicPr>
          <p:nvPr/>
        </p:nvPicPr>
        <p:blipFill>
          <a:blip r:embed="rId3"/>
          <a:stretch>
            <a:fillRect/>
          </a:stretch>
        </p:blipFill>
        <p:spPr>
          <a:xfrm>
            <a:off x="1524000" y="1533525"/>
            <a:ext cx="9144000" cy="3790950"/>
          </a:xfrm>
          <a:prstGeom prst="rect">
            <a:avLst/>
          </a:prstGeom>
        </p:spPr>
      </p:pic>
    </p:spTree>
    <p:extLst>
      <p:ext uri="{BB962C8B-B14F-4D97-AF65-F5344CB8AC3E}">
        <p14:creationId xmlns:p14="http://schemas.microsoft.com/office/powerpoint/2010/main" val="274119955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Locally Closed (Well Formed)</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207</a:t>
            </a:fld>
            <a:endParaRPr kern="0"/>
          </a:p>
        </p:txBody>
      </p:sp>
      <p:pic>
        <p:nvPicPr>
          <p:cNvPr id="6" name="Picture 5">
            <a:extLst>
              <a:ext uri="{FF2B5EF4-FFF2-40B4-BE49-F238E27FC236}">
                <a16:creationId xmlns:a16="http://schemas.microsoft.com/office/drawing/2014/main" id="{2DC48A50-5374-438C-BA9D-2B1CF8C5CACE}"/>
              </a:ext>
            </a:extLst>
          </p:cNvPr>
          <p:cNvPicPr>
            <a:picLocks noChangeAspect="1"/>
          </p:cNvPicPr>
          <p:nvPr/>
        </p:nvPicPr>
        <p:blipFill>
          <a:blip r:embed="rId3"/>
          <a:stretch>
            <a:fillRect/>
          </a:stretch>
        </p:blipFill>
        <p:spPr>
          <a:xfrm>
            <a:off x="1785937" y="1528762"/>
            <a:ext cx="8620125" cy="3800475"/>
          </a:xfrm>
          <a:prstGeom prst="rect">
            <a:avLst/>
          </a:prstGeom>
        </p:spPr>
      </p:pic>
    </p:spTree>
    <p:extLst>
      <p:ext uri="{BB962C8B-B14F-4D97-AF65-F5344CB8AC3E}">
        <p14:creationId xmlns:p14="http://schemas.microsoft.com/office/powerpoint/2010/main" val="171403382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Locally Closed (Well Formed)</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208</a:t>
            </a:fld>
            <a:endParaRPr kern="0"/>
          </a:p>
        </p:txBody>
      </p:sp>
      <p:pic>
        <p:nvPicPr>
          <p:cNvPr id="5" name="Picture 4">
            <a:extLst>
              <a:ext uri="{FF2B5EF4-FFF2-40B4-BE49-F238E27FC236}">
                <a16:creationId xmlns:a16="http://schemas.microsoft.com/office/drawing/2014/main" id="{F1C9C529-3E7B-47BC-8416-EC7C7749372C}"/>
              </a:ext>
            </a:extLst>
          </p:cNvPr>
          <p:cNvPicPr>
            <a:picLocks noChangeAspect="1"/>
          </p:cNvPicPr>
          <p:nvPr/>
        </p:nvPicPr>
        <p:blipFill>
          <a:blip r:embed="rId3"/>
          <a:stretch>
            <a:fillRect/>
          </a:stretch>
        </p:blipFill>
        <p:spPr>
          <a:xfrm>
            <a:off x="1900237" y="1590675"/>
            <a:ext cx="8391525" cy="3676650"/>
          </a:xfrm>
          <a:prstGeom prst="rect">
            <a:avLst/>
          </a:prstGeom>
        </p:spPr>
      </p:pic>
    </p:spTree>
    <p:extLst>
      <p:ext uri="{BB962C8B-B14F-4D97-AF65-F5344CB8AC3E}">
        <p14:creationId xmlns:p14="http://schemas.microsoft.com/office/powerpoint/2010/main" val="298253978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Locally Closed (Well Formed)</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209</a:t>
            </a:fld>
            <a:endParaRPr kern="0"/>
          </a:p>
        </p:txBody>
      </p:sp>
      <p:pic>
        <p:nvPicPr>
          <p:cNvPr id="6" name="Picture 5">
            <a:extLst>
              <a:ext uri="{FF2B5EF4-FFF2-40B4-BE49-F238E27FC236}">
                <a16:creationId xmlns:a16="http://schemas.microsoft.com/office/drawing/2014/main" id="{8E704BE6-DAA5-4B8D-AC98-3EA3C3492CB5}"/>
              </a:ext>
            </a:extLst>
          </p:cNvPr>
          <p:cNvPicPr>
            <a:picLocks noChangeAspect="1"/>
          </p:cNvPicPr>
          <p:nvPr/>
        </p:nvPicPr>
        <p:blipFill>
          <a:blip r:embed="rId3"/>
          <a:stretch>
            <a:fillRect/>
          </a:stretch>
        </p:blipFill>
        <p:spPr>
          <a:xfrm>
            <a:off x="1042987" y="1595437"/>
            <a:ext cx="10106025" cy="3667125"/>
          </a:xfrm>
          <a:prstGeom prst="rect">
            <a:avLst/>
          </a:prstGeom>
        </p:spPr>
      </p:pic>
    </p:spTree>
    <p:extLst>
      <p:ext uri="{BB962C8B-B14F-4D97-AF65-F5344CB8AC3E}">
        <p14:creationId xmlns:p14="http://schemas.microsoft.com/office/powerpoint/2010/main" val="301711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Girard 1972, Martin-L</a:t>
            </a:r>
            <a:r>
              <a:rPr lang="az-Cyrl-AZ" dirty="0"/>
              <a:t>ӧ</a:t>
            </a:r>
            <a:r>
              <a:rPr lang="en-US" dirty="0"/>
              <a:t>f ~1980 </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21</a:t>
            </a:fld>
            <a:endParaRPr kern="0"/>
          </a:p>
        </p:txBody>
      </p:sp>
      <p:pic>
        <p:nvPicPr>
          <p:cNvPr id="9" name="Picture 8">
            <a:extLst>
              <a:ext uri="{FF2B5EF4-FFF2-40B4-BE49-F238E27FC236}">
                <a16:creationId xmlns:a16="http://schemas.microsoft.com/office/drawing/2014/main" id="{6C076DBA-BAF5-437B-855C-8B7DD8673EAA}"/>
              </a:ext>
            </a:extLst>
          </p:cNvPr>
          <p:cNvPicPr>
            <a:picLocks noChangeAspect="1"/>
          </p:cNvPicPr>
          <p:nvPr/>
        </p:nvPicPr>
        <p:blipFill rotWithShape="1">
          <a:blip r:embed="rId3"/>
          <a:srcRect b="26123"/>
          <a:stretch/>
        </p:blipFill>
        <p:spPr>
          <a:xfrm>
            <a:off x="267945" y="1521846"/>
            <a:ext cx="4533900" cy="4735735"/>
          </a:xfrm>
          <a:prstGeom prst="rect">
            <a:avLst/>
          </a:prstGeom>
        </p:spPr>
      </p:pic>
      <p:pic>
        <p:nvPicPr>
          <p:cNvPr id="11" name="Picture 10">
            <a:extLst>
              <a:ext uri="{FF2B5EF4-FFF2-40B4-BE49-F238E27FC236}">
                <a16:creationId xmlns:a16="http://schemas.microsoft.com/office/drawing/2014/main" id="{1C787165-79F2-4DF4-B5D5-F6A45FA6407E}"/>
              </a:ext>
            </a:extLst>
          </p:cNvPr>
          <p:cNvPicPr>
            <a:picLocks noChangeAspect="1"/>
          </p:cNvPicPr>
          <p:nvPr/>
        </p:nvPicPr>
        <p:blipFill rotWithShape="1">
          <a:blip r:embed="rId4"/>
          <a:srcRect t="29215" b="17292"/>
          <a:stretch/>
        </p:blipFill>
        <p:spPr>
          <a:xfrm>
            <a:off x="6064018" y="2588964"/>
            <a:ext cx="5860037" cy="3668617"/>
          </a:xfrm>
          <a:prstGeom prst="rect">
            <a:avLst/>
          </a:prstGeom>
        </p:spPr>
      </p:pic>
    </p:spTree>
    <p:extLst>
      <p:ext uri="{BB962C8B-B14F-4D97-AF65-F5344CB8AC3E}">
        <p14:creationId xmlns:p14="http://schemas.microsoft.com/office/powerpoint/2010/main" val="96617760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Locally Closed (Well Formed)</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210</a:t>
            </a:fld>
            <a:endParaRPr kern="0"/>
          </a:p>
        </p:txBody>
      </p:sp>
      <p:pic>
        <p:nvPicPr>
          <p:cNvPr id="5" name="Picture 4">
            <a:extLst>
              <a:ext uri="{FF2B5EF4-FFF2-40B4-BE49-F238E27FC236}">
                <a16:creationId xmlns:a16="http://schemas.microsoft.com/office/drawing/2014/main" id="{2E4E3201-645F-444B-BEA8-73E8F90D7659}"/>
              </a:ext>
            </a:extLst>
          </p:cNvPr>
          <p:cNvPicPr>
            <a:picLocks noChangeAspect="1"/>
          </p:cNvPicPr>
          <p:nvPr/>
        </p:nvPicPr>
        <p:blipFill>
          <a:blip r:embed="rId3"/>
          <a:stretch>
            <a:fillRect/>
          </a:stretch>
        </p:blipFill>
        <p:spPr>
          <a:xfrm>
            <a:off x="1104900" y="1521846"/>
            <a:ext cx="9982200" cy="4752975"/>
          </a:xfrm>
          <a:prstGeom prst="rect">
            <a:avLst/>
          </a:prstGeom>
        </p:spPr>
      </p:pic>
    </p:spTree>
    <p:extLst>
      <p:ext uri="{BB962C8B-B14F-4D97-AF65-F5344CB8AC3E}">
        <p14:creationId xmlns:p14="http://schemas.microsoft.com/office/powerpoint/2010/main" val="358183586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Coq Framework</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211</a:t>
            </a:fld>
            <a:endParaRPr kern="0"/>
          </a:p>
        </p:txBody>
      </p:sp>
      <p:pic>
        <p:nvPicPr>
          <p:cNvPr id="5" name="Picture 4" descr="Graphical user interface, text&#10;&#10;Description automatically generated">
            <a:extLst>
              <a:ext uri="{FF2B5EF4-FFF2-40B4-BE49-F238E27FC236}">
                <a16:creationId xmlns:a16="http://schemas.microsoft.com/office/drawing/2014/main" id="{FBC01841-168A-41E8-BDA2-21668CEC01F8}"/>
              </a:ext>
            </a:extLst>
          </p:cNvPr>
          <p:cNvPicPr>
            <a:picLocks noChangeAspect="1"/>
          </p:cNvPicPr>
          <p:nvPr/>
        </p:nvPicPr>
        <p:blipFill rotWithShape="1">
          <a:blip r:embed="rId3">
            <a:extLst>
              <a:ext uri="{28A0092B-C50C-407E-A947-70E740481C1C}">
                <a14:useLocalDpi xmlns:a14="http://schemas.microsoft.com/office/drawing/2010/main" val="0"/>
              </a:ext>
            </a:extLst>
          </a:blip>
          <a:srcRect l="31847" r="31719"/>
          <a:stretch/>
        </p:blipFill>
        <p:spPr>
          <a:xfrm>
            <a:off x="4646833" y="1981200"/>
            <a:ext cx="2479872" cy="3573426"/>
          </a:xfrm>
          <a:prstGeom prst="rect">
            <a:avLst/>
          </a:prstGeom>
        </p:spPr>
      </p:pic>
      <p:pic>
        <p:nvPicPr>
          <p:cNvPr id="6" name="Picture 5">
            <a:extLst>
              <a:ext uri="{FF2B5EF4-FFF2-40B4-BE49-F238E27FC236}">
                <a16:creationId xmlns:a16="http://schemas.microsoft.com/office/drawing/2014/main" id="{A31CB352-AD8A-4FBB-94C8-FBAD33CC176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0649" y="2351830"/>
            <a:ext cx="1762391" cy="2832165"/>
          </a:xfrm>
          <a:prstGeom prst="rect">
            <a:avLst/>
          </a:prstGeom>
        </p:spPr>
      </p:pic>
    </p:spTree>
    <p:extLst>
      <p:ext uri="{BB962C8B-B14F-4D97-AF65-F5344CB8AC3E}">
        <p14:creationId xmlns:p14="http://schemas.microsoft.com/office/powerpoint/2010/main" val="379273382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FA51C-4973-4FF0-88BA-C462C6DECA26}"/>
              </a:ext>
            </a:extLst>
          </p:cNvPr>
          <p:cNvSpPr>
            <a:spLocks noGrp="1"/>
          </p:cNvSpPr>
          <p:nvPr>
            <p:ph type="title"/>
          </p:nvPr>
        </p:nvSpPr>
        <p:spPr/>
        <p:txBody>
          <a:bodyPr/>
          <a:lstStyle/>
          <a:p>
            <a:r>
              <a:rPr lang="en-US" dirty="0">
                <a:solidFill>
                  <a:schemeClr val="accent1"/>
                </a:solidFill>
              </a:rPr>
              <a:t>Validation Frameworks</a:t>
            </a:r>
          </a:p>
        </p:txBody>
      </p:sp>
      <p:sp>
        <p:nvSpPr>
          <p:cNvPr id="3" name="Text Placeholder 2">
            <a:extLst>
              <a:ext uri="{FF2B5EF4-FFF2-40B4-BE49-F238E27FC236}">
                <a16:creationId xmlns:a16="http://schemas.microsoft.com/office/drawing/2014/main" id="{1E3F8D17-8FA8-486B-97F3-148893E2DF2C}"/>
              </a:ext>
            </a:extLst>
          </p:cNvPr>
          <p:cNvSpPr txBox="1">
            <a:spLocks/>
          </p:cNvSpPr>
          <p:nvPr/>
        </p:nvSpPr>
        <p:spPr>
          <a:xfrm>
            <a:off x="672347" y="2633999"/>
            <a:ext cx="10515600" cy="383590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215895"/>
            <a:r>
              <a:rPr lang="en-US" sz="2800" kern="0" dirty="0">
                <a:solidFill>
                  <a:schemeClr val="bg2"/>
                </a:solidFill>
              </a:rPr>
              <a:t>Intro</a:t>
            </a:r>
          </a:p>
          <a:p>
            <a:pPr marL="215895"/>
            <a:endParaRPr lang="en-US" sz="2800" kern="0" dirty="0">
              <a:solidFill>
                <a:schemeClr val="bg2"/>
              </a:solidFill>
            </a:endParaRPr>
          </a:p>
          <a:p>
            <a:pPr marL="215895"/>
            <a:r>
              <a:rPr lang="en-US" sz="2800" kern="0" dirty="0">
                <a:solidFill>
                  <a:schemeClr val="bg2"/>
                </a:solidFill>
              </a:rPr>
              <a:t>Coq</a:t>
            </a:r>
          </a:p>
          <a:p>
            <a:pPr marL="215895"/>
            <a:endParaRPr lang="en-US" sz="2800" i="1" kern="0" dirty="0">
              <a:solidFill>
                <a:schemeClr val="accent1"/>
              </a:solidFill>
            </a:endParaRPr>
          </a:p>
          <a:p>
            <a:pPr marL="215895"/>
            <a:r>
              <a:rPr lang="en-US" sz="2800" kern="0" dirty="0">
                <a:solidFill>
                  <a:schemeClr val="accent1"/>
                </a:solidFill>
              </a:rPr>
              <a:t>Racket</a:t>
            </a:r>
          </a:p>
          <a:p>
            <a:pPr marL="215895"/>
            <a:endParaRPr lang="en-US" sz="2800" kern="0" dirty="0"/>
          </a:p>
          <a:p>
            <a:pPr marL="215895"/>
            <a:endParaRPr lang="en-US" sz="2800" kern="0" dirty="0"/>
          </a:p>
        </p:txBody>
      </p:sp>
    </p:spTree>
    <p:extLst>
      <p:ext uri="{BB962C8B-B14F-4D97-AF65-F5344CB8AC3E}">
        <p14:creationId xmlns:p14="http://schemas.microsoft.com/office/powerpoint/2010/main" val="13455742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Racket Framework</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213</a:t>
            </a:fld>
            <a:endParaRPr kern="0"/>
          </a:p>
        </p:txBody>
      </p:sp>
      <p:pic>
        <p:nvPicPr>
          <p:cNvPr id="5" name="Picture 4" descr="Graphical user interface, text&#10;&#10;Description automatically generated">
            <a:extLst>
              <a:ext uri="{FF2B5EF4-FFF2-40B4-BE49-F238E27FC236}">
                <a16:creationId xmlns:a16="http://schemas.microsoft.com/office/drawing/2014/main" id="{3B081A1E-15BE-4298-ACA6-30E431A1EEF9}"/>
              </a:ext>
            </a:extLst>
          </p:cNvPr>
          <p:cNvPicPr>
            <a:picLocks noChangeAspect="1"/>
          </p:cNvPicPr>
          <p:nvPr/>
        </p:nvPicPr>
        <p:blipFill rotWithShape="1">
          <a:blip r:embed="rId3">
            <a:extLst>
              <a:ext uri="{28A0092B-C50C-407E-A947-70E740481C1C}">
                <a14:useLocalDpi xmlns:a14="http://schemas.microsoft.com/office/drawing/2010/main" val="0"/>
              </a:ext>
            </a:extLst>
          </a:blip>
          <a:srcRect l="31847" r="31719"/>
          <a:stretch/>
        </p:blipFill>
        <p:spPr>
          <a:xfrm>
            <a:off x="1915509" y="1933698"/>
            <a:ext cx="2479872" cy="3573426"/>
          </a:xfrm>
          <a:prstGeom prst="rect">
            <a:avLst/>
          </a:prstGeom>
        </p:spPr>
      </p:pic>
      <p:pic>
        <p:nvPicPr>
          <p:cNvPr id="6" name="Picture 5" descr="Graphical user interface, diagram&#10;&#10;Description automatically generated">
            <a:extLst>
              <a:ext uri="{FF2B5EF4-FFF2-40B4-BE49-F238E27FC236}">
                <a16:creationId xmlns:a16="http://schemas.microsoft.com/office/drawing/2014/main" id="{813767CA-D648-437A-8712-6DA3D58303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7886" y="1343923"/>
            <a:ext cx="3657600" cy="4752975"/>
          </a:xfrm>
          <a:prstGeom prst="rect">
            <a:avLst/>
          </a:prstGeom>
        </p:spPr>
      </p:pic>
    </p:spTree>
    <p:extLst>
      <p:ext uri="{BB962C8B-B14F-4D97-AF65-F5344CB8AC3E}">
        <p14:creationId xmlns:p14="http://schemas.microsoft.com/office/powerpoint/2010/main" val="209248150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Racket Framework</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214</a:t>
            </a:fld>
            <a:endParaRPr kern="0"/>
          </a:p>
        </p:txBody>
      </p:sp>
      <p:pic>
        <p:nvPicPr>
          <p:cNvPr id="7" name="Picture 6" descr="Text, letter&#10;&#10;Description automatically generated">
            <a:extLst>
              <a:ext uri="{FF2B5EF4-FFF2-40B4-BE49-F238E27FC236}">
                <a16:creationId xmlns:a16="http://schemas.microsoft.com/office/drawing/2014/main" id="{B626C6C9-2504-4A3A-80F9-C744CDE054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04" y="2203288"/>
            <a:ext cx="12035592" cy="2471765"/>
          </a:xfrm>
          <a:prstGeom prst="rect">
            <a:avLst/>
          </a:prstGeom>
        </p:spPr>
      </p:pic>
    </p:spTree>
    <p:extLst>
      <p:ext uri="{BB962C8B-B14F-4D97-AF65-F5344CB8AC3E}">
        <p14:creationId xmlns:p14="http://schemas.microsoft.com/office/powerpoint/2010/main" val="95688828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Racket Framework</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215</a:t>
            </a:fld>
            <a:endParaRPr kern="0"/>
          </a:p>
        </p:txBody>
      </p:sp>
      <p:pic>
        <p:nvPicPr>
          <p:cNvPr id="7" name="Picture 6" descr="Text, letter&#10;&#10;Description automatically generated">
            <a:extLst>
              <a:ext uri="{FF2B5EF4-FFF2-40B4-BE49-F238E27FC236}">
                <a16:creationId xmlns:a16="http://schemas.microsoft.com/office/drawing/2014/main" id="{B626C6C9-2504-4A3A-80F9-C744CDE05469}"/>
              </a:ext>
            </a:extLst>
          </p:cNvPr>
          <p:cNvPicPr>
            <a:picLocks noChangeAspect="1"/>
          </p:cNvPicPr>
          <p:nvPr/>
        </p:nvPicPr>
        <p:blipFill rotWithShape="1">
          <a:blip r:embed="rId3">
            <a:extLst>
              <a:ext uri="{28A0092B-C50C-407E-A947-70E740481C1C}">
                <a14:useLocalDpi xmlns:a14="http://schemas.microsoft.com/office/drawing/2010/main" val="0"/>
              </a:ext>
            </a:extLst>
          </a:blip>
          <a:srcRect t="30491" r="15696" b="56537"/>
          <a:stretch/>
        </p:blipFill>
        <p:spPr>
          <a:xfrm>
            <a:off x="185082" y="2331389"/>
            <a:ext cx="11587884" cy="366183"/>
          </a:xfrm>
          <a:prstGeom prst="rect">
            <a:avLst/>
          </a:prstGeom>
        </p:spPr>
      </p:pic>
      <p:pic>
        <p:nvPicPr>
          <p:cNvPr id="5" name="Picture 4" descr="Text, letter&#10;&#10;Description automatically generated">
            <a:extLst>
              <a:ext uri="{FF2B5EF4-FFF2-40B4-BE49-F238E27FC236}">
                <a16:creationId xmlns:a16="http://schemas.microsoft.com/office/drawing/2014/main" id="{55356972-450A-415B-AC46-BAA250DB8E4F}"/>
              </a:ext>
            </a:extLst>
          </p:cNvPr>
          <p:cNvPicPr>
            <a:picLocks noChangeAspect="1"/>
          </p:cNvPicPr>
          <p:nvPr/>
        </p:nvPicPr>
        <p:blipFill rotWithShape="1">
          <a:blip r:embed="rId3">
            <a:extLst>
              <a:ext uri="{28A0092B-C50C-407E-A947-70E740481C1C}">
                <a14:useLocalDpi xmlns:a14="http://schemas.microsoft.com/office/drawing/2010/main" val="0"/>
              </a:ext>
            </a:extLst>
          </a:blip>
          <a:srcRect l="9317" t="88625" r="4250" b="806"/>
          <a:stretch/>
        </p:blipFill>
        <p:spPr>
          <a:xfrm>
            <a:off x="308760" y="2697571"/>
            <a:ext cx="11464206" cy="287913"/>
          </a:xfrm>
          <a:prstGeom prst="rect">
            <a:avLst/>
          </a:prstGeom>
        </p:spPr>
      </p:pic>
    </p:spTree>
    <p:extLst>
      <p:ext uri="{BB962C8B-B14F-4D97-AF65-F5344CB8AC3E}">
        <p14:creationId xmlns:p14="http://schemas.microsoft.com/office/powerpoint/2010/main" val="200173327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Racket Framework</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216</a:t>
            </a:fld>
            <a:endParaRPr kern="0"/>
          </a:p>
        </p:txBody>
      </p:sp>
      <p:pic>
        <p:nvPicPr>
          <p:cNvPr id="5" name="Picture 4" descr="Graphical user interface, text&#10;&#10;Description automatically generated">
            <a:extLst>
              <a:ext uri="{FF2B5EF4-FFF2-40B4-BE49-F238E27FC236}">
                <a16:creationId xmlns:a16="http://schemas.microsoft.com/office/drawing/2014/main" id="{3B081A1E-15BE-4298-ACA6-30E431A1EEF9}"/>
              </a:ext>
            </a:extLst>
          </p:cNvPr>
          <p:cNvPicPr>
            <a:picLocks noChangeAspect="1"/>
          </p:cNvPicPr>
          <p:nvPr/>
        </p:nvPicPr>
        <p:blipFill rotWithShape="1">
          <a:blip r:embed="rId3">
            <a:extLst>
              <a:ext uri="{28A0092B-C50C-407E-A947-70E740481C1C}">
                <a14:useLocalDpi xmlns:a14="http://schemas.microsoft.com/office/drawing/2010/main" val="0"/>
              </a:ext>
            </a:extLst>
          </a:blip>
          <a:srcRect l="31847" r="31719"/>
          <a:stretch/>
        </p:blipFill>
        <p:spPr>
          <a:xfrm>
            <a:off x="1915509" y="1933698"/>
            <a:ext cx="2479872" cy="3573426"/>
          </a:xfrm>
          <a:prstGeom prst="rect">
            <a:avLst/>
          </a:prstGeom>
        </p:spPr>
      </p:pic>
      <p:pic>
        <p:nvPicPr>
          <p:cNvPr id="6" name="Picture 5" descr="Graphical user interface, diagram&#10;&#10;Description automatically generated">
            <a:extLst>
              <a:ext uri="{FF2B5EF4-FFF2-40B4-BE49-F238E27FC236}">
                <a16:creationId xmlns:a16="http://schemas.microsoft.com/office/drawing/2014/main" id="{813767CA-D648-437A-8712-6DA3D58303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7886" y="1343923"/>
            <a:ext cx="3657600" cy="4752975"/>
          </a:xfrm>
          <a:prstGeom prst="rect">
            <a:avLst/>
          </a:prstGeom>
        </p:spPr>
      </p:pic>
    </p:spTree>
    <p:extLst>
      <p:ext uri="{BB962C8B-B14F-4D97-AF65-F5344CB8AC3E}">
        <p14:creationId xmlns:p14="http://schemas.microsoft.com/office/powerpoint/2010/main" val="207377925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8FCB8-8037-4561-B51D-AEB12C67C1A7}"/>
              </a:ext>
            </a:extLst>
          </p:cNvPr>
          <p:cNvSpPr>
            <a:spLocks noGrp="1"/>
          </p:cNvSpPr>
          <p:nvPr>
            <p:ph type="title"/>
          </p:nvPr>
        </p:nvSpPr>
        <p:spPr/>
        <p:txBody>
          <a:bodyPr/>
          <a:lstStyle/>
          <a:p>
            <a:r>
              <a:rPr lang="en-US" dirty="0">
                <a:solidFill>
                  <a:schemeClr val="accent1"/>
                </a:solidFill>
              </a:rPr>
              <a:t>Outline</a:t>
            </a:r>
          </a:p>
        </p:txBody>
      </p:sp>
      <p:sp>
        <p:nvSpPr>
          <p:cNvPr id="4" name="TextBox 3">
            <a:extLst>
              <a:ext uri="{FF2B5EF4-FFF2-40B4-BE49-F238E27FC236}">
                <a16:creationId xmlns:a16="http://schemas.microsoft.com/office/drawing/2014/main" id="{5016DDB4-030B-410D-A253-F021A383EC16}"/>
              </a:ext>
            </a:extLst>
          </p:cNvPr>
          <p:cNvSpPr txBox="1"/>
          <p:nvPr/>
        </p:nvSpPr>
        <p:spPr>
          <a:xfrm>
            <a:off x="746234" y="2659117"/>
            <a:ext cx="2028497" cy="1569660"/>
          </a:xfrm>
          <a:prstGeom prst="rect">
            <a:avLst/>
          </a:prstGeom>
          <a:noFill/>
        </p:spPr>
        <p:txBody>
          <a:bodyPr wrap="square" rtlCol="0">
            <a:spAutoFit/>
          </a:bodyPr>
          <a:lstStyle/>
          <a:p>
            <a:r>
              <a:rPr lang="en-US" sz="2400" dirty="0">
                <a:solidFill>
                  <a:schemeClr val="accent1">
                    <a:alpha val="60000"/>
                  </a:schemeClr>
                </a:solidFill>
              </a:rPr>
              <a:t>Introduction</a:t>
            </a:r>
          </a:p>
          <a:p>
            <a:endParaRPr lang="en-US" sz="2400" dirty="0">
              <a:solidFill>
                <a:schemeClr val="accent1">
                  <a:alpha val="60000"/>
                </a:schemeClr>
              </a:solidFill>
            </a:endParaRPr>
          </a:p>
          <a:p>
            <a:r>
              <a:rPr lang="en-US" sz="2400" dirty="0">
                <a:solidFill>
                  <a:schemeClr val="accent1">
                    <a:alpha val="60000"/>
                  </a:schemeClr>
                </a:solidFill>
              </a:rPr>
              <a:t>Background</a:t>
            </a:r>
          </a:p>
          <a:p>
            <a:endParaRPr lang="en-US" sz="2400" dirty="0">
              <a:solidFill>
                <a:schemeClr val="accent1"/>
              </a:solidFill>
            </a:endParaRPr>
          </a:p>
        </p:txBody>
      </p:sp>
      <p:sp>
        <p:nvSpPr>
          <p:cNvPr id="10" name="TextBox 9">
            <a:extLst>
              <a:ext uri="{FF2B5EF4-FFF2-40B4-BE49-F238E27FC236}">
                <a16:creationId xmlns:a16="http://schemas.microsoft.com/office/drawing/2014/main" id="{92361909-0094-45FE-BD45-F24DD43A181E}"/>
              </a:ext>
            </a:extLst>
          </p:cNvPr>
          <p:cNvSpPr txBox="1"/>
          <p:nvPr/>
        </p:nvSpPr>
        <p:spPr>
          <a:xfrm>
            <a:off x="3983421" y="2659117"/>
            <a:ext cx="3394841" cy="19389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BD8B13">
                    <a:alpha val="60000"/>
                  </a:srgbClr>
                </a:solidFill>
                <a:effectLst/>
                <a:uLnTx/>
                <a:uFillTx/>
                <a:latin typeface="Arial"/>
                <a:ea typeface="+mn-ea"/>
                <a:cs typeface="+mn-cs"/>
              </a:rPr>
              <a:t>Formalizing Scheme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BD8B13">
                  <a:alpha val="60000"/>
                </a:srgbClr>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BD8B13">
                    <a:alpha val="60000"/>
                  </a:srgbClr>
                </a:solidFill>
                <a:effectLst/>
                <a:uLnTx/>
                <a:uFillTx/>
                <a:latin typeface="Arial"/>
                <a:ea typeface="+mn-ea"/>
                <a:cs typeface="+mn-cs"/>
              </a:rPr>
              <a:t>Proof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BD8B13">
                  <a:alpha val="60000"/>
                </a:srgbClr>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BD8B13">
                    <a:alpha val="60000"/>
                  </a:srgbClr>
                </a:solidFill>
                <a:effectLst/>
                <a:uLnTx/>
                <a:uFillTx/>
                <a:latin typeface="Arial"/>
                <a:ea typeface="+mn-ea"/>
                <a:cs typeface="+mn-cs"/>
              </a:rPr>
              <a:t>Validation Frameworks</a:t>
            </a:r>
          </a:p>
        </p:txBody>
      </p:sp>
      <p:sp>
        <p:nvSpPr>
          <p:cNvPr id="14" name="TextBox 13">
            <a:extLst>
              <a:ext uri="{FF2B5EF4-FFF2-40B4-BE49-F238E27FC236}">
                <a16:creationId xmlns:a16="http://schemas.microsoft.com/office/drawing/2014/main" id="{6EF28824-8EB2-405D-90D3-EEC03631A110}"/>
              </a:ext>
            </a:extLst>
          </p:cNvPr>
          <p:cNvSpPr txBox="1"/>
          <p:nvPr/>
        </p:nvSpPr>
        <p:spPr>
          <a:xfrm>
            <a:off x="7914291" y="2659117"/>
            <a:ext cx="3841529"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BD8B13"/>
                </a:solidFill>
                <a:effectLst/>
                <a:uLnTx/>
                <a:uFillTx/>
                <a:latin typeface="Arial"/>
                <a:ea typeface="+mn-ea"/>
                <a:cs typeface="+mn-cs"/>
              </a:rPr>
              <a:t>Conclusion / Future Work </a:t>
            </a:r>
          </a:p>
        </p:txBody>
      </p:sp>
      <p:cxnSp>
        <p:nvCxnSpPr>
          <p:cNvPr id="16" name="Straight Connector 15">
            <a:extLst>
              <a:ext uri="{FF2B5EF4-FFF2-40B4-BE49-F238E27FC236}">
                <a16:creationId xmlns:a16="http://schemas.microsoft.com/office/drawing/2014/main" id="{9E054453-976A-4C98-93E0-EFD0674BAB87}"/>
              </a:ext>
            </a:extLst>
          </p:cNvPr>
          <p:cNvCxnSpPr/>
          <p:nvPr/>
        </p:nvCxnSpPr>
        <p:spPr>
          <a:xfrm>
            <a:off x="3195145" y="2575034"/>
            <a:ext cx="0" cy="256032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9453D13-2D7E-4A78-B833-BEEC119B818E}"/>
              </a:ext>
            </a:extLst>
          </p:cNvPr>
          <p:cNvCxnSpPr/>
          <p:nvPr/>
        </p:nvCxnSpPr>
        <p:spPr>
          <a:xfrm>
            <a:off x="7572704" y="2609718"/>
            <a:ext cx="0" cy="256032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700861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Future Work</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218</a:t>
            </a:fld>
            <a:endParaRPr kern="0"/>
          </a:p>
        </p:txBody>
      </p:sp>
      <p:pic>
        <p:nvPicPr>
          <p:cNvPr id="5" name="Picture 4">
            <a:extLst>
              <a:ext uri="{FF2B5EF4-FFF2-40B4-BE49-F238E27FC236}">
                <a16:creationId xmlns:a16="http://schemas.microsoft.com/office/drawing/2014/main" id="{E1C5DEA6-6998-4E1D-8972-FCD03CDC5049}"/>
              </a:ext>
              <a:ext uri="{C183D7F6-B498-43B3-948B-1728B52AA6E4}">
                <adec:decorative xmlns:adec="http://schemas.microsoft.com/office/drawing/2017/decorative" val="1"/>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705110" y="2188074"/>
            <a:ext cx="1762391" cy="2832165"/>
          </a:xfrm>
          <a:prstGeom prst="rect">
            <a:avLst/>
          </a:prstGeom>
        </p:spPr>
      </p:pic>
      <p:pic>
        <p:nvPicPr>
          <p:cNvPr id="6" name="Picture 5">
            <a:extLst>
              <a:ext uri="{FF2B5EF4-FFF2-40B4-BE49-F238E27FC236}">
                <a16:creationId xmlns:a16="http://schemas.microsoft.com/office/drawing/2014/main" id="{C26CB70C-B1D3-451A-88DE-0F5459C58057}"/>
              </a:ext>
              <a:ext uri="{C183D7F6-B498-43B3-948B-1728B52AA6E4}">
                <adec:decorative xmlns:adec="http://schemas.microsoft.com/office/drawing/2017/decorative" val="1"/>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4019308" y="2188076"/>
            <a:ext cx="1762391" cy="2832165"/>
          </a:xfrm>
          <a:prstGeom prst="rect">
            <a:avLst/>
          </a:prstGeom>
        </p:spPr>
      </p:pic>
      <p:pic>
        <p:nvPicPr>
          <p:cNvPr id="7" name="Picture 6">
            <a:extLst>
              <a:ext uri="{FF2B5EF4-FFF2-40B4-BE49-F238E27FC236}">
                <a16:creationId xmlns:a16="http://schemas.microsoft.com/office/drawing/2014/main" id="{196C3FF0-933B-48A2-9278-2FD7E318AD23}"/>
              </a:ext>
              <a:ext uri="{C183D7F6-B498-43B3-948B-1728B52AA6E4}">
                <adec:decorative xmlns:adec="http://schemas.microsoft.com/office/drawing/2017/decorative" val="1"/>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6333506" y="2188075"/>
            <a:ext cx="1762391" cy="2832165"/>
          </a:xfrm>
          <a:prstGeom prst="rect">
            <a:avLst/>
          </a:prstGeom>
        </p:spPr>
      </p:pic>
      <p:pic>
        <p:nvPicPr>
          <p:cNvPr id="8" name="Picture 7">
            <a:extLst>
              <a:ext uri="{FF2B5EF4-FFF2-40B4-BE49-F238E27FC236}">
                <a16:creationId xmlns:a16="http://schemas.microsoft.com/office/drawing/2014/main" id="{B8D864AD-1207-4A97-8B79-1B54F801950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7704" y="2188074"/>
            <a:ext cx="1762391" cy="2832165"/>
          </a:xfrm>
          <a:prstGeom prst="rect">
            <a:avLst/>
          </a:prstGeom>
        </p:spPr>
      </p:pic>
    </p:spTree>
    <p:extLst>
      <p:ext uri="{BB962C8B-B14F-4D97-AF65-F5344CB8AC3E}">
        <p14:creationId xmlns:p14="http://schemas.microsoft.com/office/powerpoint/2010/main" val="138630216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Future Work</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219</a:t>
            </a:fld>
            <a:endParaRPr kern="0"/>
          </a:p>
        </p:txBody>
      </p:sp>
      <p:pic>
        <p:nvPicPr>
          <p:cNvPr id="5" name="Picture 4">
            <a:extLst>
              <a:ext uri="{FF2B5EF4-FFF2-40B4-BE49-F238E27FC236}">
                <a16:creationId xmlns:a16="http://schemas.microsoft.com/office/drawing/2014/main" id="{5C9A8197-1667-4F79-8459-3C76FCFE60BC}"/>
              </a:ext>
            </a:extLst>
          </p:cNvPr>
          <p:cNvPicPr>
            <a:picLocks noChangeAspect="1"/>
          </p:cNvPicPr>
          <p:nvPr/>
        </p:nvPicPr>
        <p:blipFill>
          <a:blip r:embed="rId3"/>
          <a:stretch>
            <a:fillRect/>
          </a:stretch>
        </p:blipFill>
        <p:spPr>
          <a:xfrm>
            <a:off x="442912" y="1571434"/>
            <a:ext cx="11306175" cy="4629150"/>
          </a:xfrm>
          <a:prstGeom prst="rect">
            <a:avLst/>
          </a:prstGeom>
        </p:spPr>
      </p:pic>
    </p:spTree>
    <p:extLst>
      <p:ext uri="{BB962C8B-B14F-4D97-AF65-F5344CB8AC3E}">
        <p14:creationId xmlns:p14="http://schemas.microsoft.com/office/powerpoint/2010/main" val="28343828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err="1"/>
              <a:t>Coquand</a:t>
            </a:r>
            <a:r>
              <a:rPr lang="en-US" dirty="0"/>
              <a:t> 1988</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22</a:t>
            </a:fld>
            <a:endParaRPr kern="0"/>
          </a:p>
        </p:txBody>
      </p:sp>
      <p:pic>
        <p:nvPicPr>
          <p:cNvPr id="5" name="Picture 4">
            <a:extLst>
              <a:ext uri="{FF2B5EF4-FFF2-40B4-BE49-F238E27FC236}">
                <a16:creationId xmlns:a16="http://schemas.microsoft.com/office/drawing/2014/main" id="{0EDD1465-B21E-4599-97EE-4A5F5F74976E}"/>
              </a:ext>
            </a:extLst>
          </p:cNvPr>
          <p:cNvPicPr>
            <a:picLocks noChangeAspect="1"/>
          </p:cNvPicPr>
          <p:nvPr/>
        </p:nvPicPr>
        <p:blipFill>
          <a:blip r:embed="rId3"/>
          <a:stretch>
            <a:fillRect/>
          </a:stretch>
        </p:blipFill>
        <p:spPr>
          <a:xfrm>
            <a:off x="6961530" y="1655503"/>
            <a:ext cx="4962525" cy="4229100"/>
          </a:xfrm>
          <a:prstGeom prst="rect">
            <a:avLst/>
          </a:prstGeom>
        </p:spPr>
      </p:pic>
      <p:pic>
        <p:nvPicPr>
          <p:cNvPr id="7" name="Picture 6">
            <a:extLst>
              <a:ext uri="{FF2B5EF4-FFF2-40B4-BE49-F238E27FC236}">
                <a16:creationId xmlns:a16="http://schemas.microsoft.com/office/drawing/2014/main" id="{BF1FAF82-40A5-4F1A-B07F-DD612974A64C}"/>
              </a:ext>
            </a:extLst>
          </p:cNvPr>
          <p:cNvPicPr>
            <a:picLocks noChangeAspect="1"/>
          </p:cNvPicPr>
          <p:nvPr/>
        </p:nvPicPr>
        <p:blipFill rotWithShape="1">
          <a:blip r:embed="rId4"/>
          <a:srcRect b="30785"/>
          <a:stretch/>
        </p:blipFill>
        <p:spPr>
          <a:xfrm>
            <a:off x="0" y="1521846"/>
            <a:ext cx="5260448" cy="4746752"/>
          </a:xfrm>
          <a:prstGeom prst="rect">
            <a:avLst/>
          </a:prstGeom>
        </p:spPr>
      </p:pic>
    </p:spTree>
    <p:extLst>
      <p:ext uri="{BB962C8B-B14F-4D97-AF65-F5344CB8AC3E}">
        <p14:creationId xmlns:p14="http://schemas.microsoft.com/office/powerpoint/2010/main" val="212019529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Future Work</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220</a:t>
            </a:fld>
            <a:endParaRPr kern="0"/>
          </a:p>
        </p:txBody>
      </p:sp>
      <p:pic>
        <p:nvPicPr>
          <p:cNvPr id="5" name="Picture 4">
            <a:extLst>
              <a:ext uri="{FF2B5EF4-FFF2-40B4-BE49-F238E27FC236}">
                <a16:creationId xmlns:a16="http://schemas.microsoft.com/office/drawing/2014/main" id="{EEBACA99-E621-45A9-B7A9-53B7825F8721}"/>
              </a:ext>
            </a:extLst>
          </p:cNvPr>
          <p:cNvPicPr>
            <a:picLocks noChangeAspect="1"/>
          </p:cNvPicPr>
          <p:nvPr/>
        </p:nvPicPr>
        <p:blipFill>
          <a:blip r:embed="rId3"/>
          <a:stretch>
            <a:fillRect/>
          </a:stretch>
        </p:blipFill>
        <p:spPr>
          <a:xfrm>
            <a:off x="490537" y="1361146"/>
            <a:ext cx="11210925" cy="4600575"/>
          </a:xfrm>
          <a:prstGeom prst="rect">
            <a:avLst/>
          </a:prstGeom>
        </p:spPr>
      </p:pic>
    </p:spTree>
    <p:extLst>
      <p:ext uri="{BB962C8B-B14F-4D97-AF65-F5344CB8AC3E}">
        <p14:creationId xmlns:p14="http://schemas.microsoft.com/office/powerpoint/2010/main" val="417645419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4420108" y="2629856"/>
            <a:ext cx="3351784" cy="1598288"/>
          </a:xfrm>
        </p:spPr>
        <p:txBody>
          <a:bodyPr/>
          <a:lstStyle/>
          <a:p>
            <a:r>
              <a:rPr lang="en-US" dirty="0"/>
              <a:t>Thank You!</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221</a:t>
            </a:fld>
            <a:endParaRPr kern="0"/>
          </a:p>
        </p:txBody>
      </p:sp>
    </p:spTree>
    <p:extLst>
      <p:ext uri="{BB962C8B-B14F-4D97-AF65-F5344CB8AC3E}">
        <p14:creationId xmlns:p14="http://schemas.microsoft.com/office/powerpoint/2010/main" val="4219476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Coq ~1980s </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23</a:t>
            </a:fld>
            <a:endParaRPr kern="0"/>
          </a:p>
        </p:txBody>
      </p:sp>
      <p:pic>
        <p:nvPicPr>
          <p:cNvPr id="6" name="Picture 5">
            <a:extLst>
              <a:ext uri="{FF2B5EF4-FFF2-40B4-BE49-F238E27FC236}">
                <a16:creationId xmlns:a16="http://schemas.microsoft.com/office/drawing/2014/main" id="{56D2DA1B-AD3F-4426-B49A-9CAE82E4C81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5360" y="3362199"/>
            <a:ext cx="1439034" cy="2312530"/>
          </a:xfrm>
          <a:prstGeom prst="rect">
            <a:avLst/>
          </a:prstGeom>
        </p:spPr>
      </p:pic>
      <p:pic>
        <p:nvPicPr>
          <p:cNvPr id="8" name="Picture 7">
            <a:extLst>
              <a:ext uri="{FF2B5EF4-FFF2-40B4-BE49-F238E27FC236}">
                <a16:creationId xmlns:a16="http://schemas.microsoft.com/office/drawing/2014/main" id="{9A0FB1B8-B6C3-4EF8-BB80-78F8B9D988B8}"/>
              </a:ext>
            </a:extLst>
          </p:cNvPr>
          <p:cNvPicPr>
            <a:picLocks noChangeAspect="1"/>
          </p:cNvPicPr>
          <p:nvPr/>
        </p:nvPicPr>
        <p:blipFill>
          <a:blip r:embed="rId4"/>
          <a:stretch>
            <a:fillRect/>
          </a:stretch>
        </p:blipFill>
        <p:spPr>
          <a:xfrm>
            <a:off x="1000778" y="2490405"/>
            <a:ext cx="6934200" cy="2828925"/>
          </a:xfrm>
          <a:prstGeom prst="rect">
            <a:avLst/>
          </a:prstGeom>
        </p:spPr>
      </p:pic>
      <p:pic>
        <p:nvPicPr>
          <p:cNvPr id="9" name="Picture 8">
            <a:extLst>
              <a:ext uri="{FF2B5EF4-FFF2-40B4-BE49-F238E27FC236}">
                <a16:creationId xmlns:a16="http://schemas.microsoft.com/office/drawing/2014/main" id="{8C6E393C-D054-4B9F-87FE-65E28E8BEBC7}"/>
              </a:ext>
            </a:extLst>
          </p:cNvPr>
          <p:cNvPicPr>
            <a:picLocks noChangeAspect="1"/>
          </p:cNvPicPr>
          <p:nvPr/>
        </p:nvPicPr>
        <p:blipFill rotWithShape="1">
          <a:blip r:embed="rId5"/>
          <a:srcRect l="5483" t="57686" r="81581" b="15145"/>
          <a:stretch/>
        </p:blipFill>
        <p:spPr>
          <a:xfrm rot="920885">
            <a:off x="9772000" y="1824660"/>
            <a:ext cx="1092419" cy="1466429"/>
          </a:xfrm>
          <a:prstGeom prst="rect">
            <a:avLst/>
          </a:prstGeom>
        </p:spPr>
      </p:pic>
      <p:pic>
        <p:nvPicPr>
          <p:cNvPr id="10" name="Picture 9">
            <a:extLst>
              <a:ext uri="{FF2B5EF4-FFF2-40B4-BE49-F238E27FC236}">
                <a16:creationId xmlns:a16="http://schemas.microsoft.com/office/drawing/2014/main" id="{FC7C76F5-C34F-4410-BF2C-AAAAD66D5E4B}"/>
              </a:ext>
            </a:extLst>
          </p:cNvPr>
          <p:cNvPicPr>
            <a:picLocks noChangeAspect="1"/>
          </p:cNvPicPr>
          <p:nvPr/>
        </p:nvPicPr>
        <p:blipFill>
          <a:blip r:embed="rId6"/>
          <a:stretch>
            <a:fillRect/>
          </a:stretch>
        </p:blipFill>
        <p:spPr>
          <a:xfrm rot="20895126">
            <a:off x="8064009" y="1867312"/>
            <a:ext cx="1104900" cy="1381125"/>
          </a:xfrm>
          <a:prstGeom prst="rect">
            <a:avLst/>
          </a:prstGeom>
        </p:spPr>
      </p:pic>
    </p:spTree>
    <p:extLst>
      <p:ext uri="{BB962C8B-B14F-4D97-AF65-F5344CB8AC3E}">
        <p14:creationId xmlns:p14="http://schemas.microsoft.com/office/powerpoint/2010/main" val="15275305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err="1"/>
              <a:t>CompCert</a:t>
            </a:r>
            <a:r>
              <a:rPr lang="en-US" dirty="0"/>
              <a:t> 2009</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24</a:t>
            </a:fld>
            <a:endParaRPr kern="0"/>
          </a:p>
        </p:txBody>
      </p:sp>
      <p:pic>
        <p:nvPicPr>
          <p:cNvPr id="5" name="Picture 4" descr="A picture containing graphical user interface&#10;&#10;Description automatically generated">
            <a:extLst>
              <a:ext uri="{FF2B5EF4-FFF2-40B4-BE49-F238E27FC236}">
                <a16:creationId xmlns:a16="http://schemas.microsoft.com/office/drawing/2014/main" id="{F2574435-C7F2-4204-8ADF-1E8E61E26DE3}"/>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93643" y="3932327"/>
            <a:ext cx="12004714" cy="2418786"/>
          </a:xfrm>
          <a:prstGeom prst="rect">
            <a:avLst/>
          </a:prstGeom>
        </p:spPr>
      </p:pic>
      <p:pic>
        <p:nvPicPr>
          <p:cNvPr id="11" name="Picture 10">
            <a:extLst>
              <a:ext uri="{FF2B5EF4-FFF2-40B4-BE49-F238E27FC236}">
                <a16:creationId xmlns:a16="http://schemas.microsoft.com/office/drawing/2014/main" id="{C80AD36D-6EF7-4D01-86C3-1E729A3B00C1}"/>
              </a:ext>
            </a:extLst>
          </p:cNvPr>
          <p:cNvPicPr>
            <a:picLocks noChangeAspect="1"/>
          </p:cNvPicPr>
          <p:nvPr/>
        </p:nvPicPr>
        <p:blipFill>
          <a:blip r:embed="rId4"/>
          <a:stretch>
            <a:fillRect/>
          </a:stretch>
        </p:blipFill>
        <p:spPr>
          <a:xfrm>
            <a:off x="1801591" y="1484402"/>
            <a:ext cx="7591425" cy="2447925"/>
          </a:xfrm>
          <a:prstGeom prst="rect">
            <a:avLst/>
          </a:prstGeom>
        </p:spPr>
      </p:pic>
    </p:spTree>
    <p:extLst>
      <p:ext uri="{BB962C8B-B14F-4D97-AF65-F5344CB8AC3E}">
        <p14:creationId xmlns:p14="http://schemas.microsoft.com/office/powerpoint/2010/main" val="28882126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Other Compiler Verification Projects</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25</a:t>
            </a:fld>
            <a:endParaRPr kern="0"/>
          </a:p>
        </p:txBody>
      </p:sp>
      <p:pic>
        <p:nvPicPr>
          <p:cNvPr id="6" name="Graphic 5">
            <a:extLst>
              <a:ext uri="{FF2B5EF4-FFF2-40B4-BE49-F238E27FC236}">
                <a16:creationId xmlns:a16="http://schemas.microsoft.com/office/drawing/2014/main" id="{E1DC047D-B9CC-4EC9-8664-CA2C6DF5C7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8070" y="4125116"/>
            <a:ext cx="4569246" cy="1434143"/>
          </a:xfrm>
          <a:prstGeom prst="rect">
            <a:avLst/>
          </a:prstGeom>
        </p:spPr>
      </p:pic>
      <p:pic>
        <p:nvPicPr>
          <p:cNvPr id="8" name="Picture 7" descr="Diagram&#10;&#10;Description automatically generated">
            <a:extLst>
              <a:ext uri="{FF2B5EF4-FFF2-40B4-BE49-F238E27FC236}">
                <a16:creationId xmlns:a16="http://schemas.microsoft.com/office/drawing/2014/main" id="{ABD14A69-6881-4C1A-AA75-E6022FCF19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0326" y="1727303"/>
            <a:ext cx="1849569" cy="2192356"/>
          </a:xfrm>
          <a:prstGeom prst="rect">
            <a:avLst/>
          </a:prstGeom>
        </p:spPr>
      </p:pic>
      <p:pic>
        <p:nvPicPr>
          <p:cNvPr id="13" name="Picture 12" descr="Icon&#10;&#10;Description automatically generated">
            <a:extLst>
              <a:ext uri="{FF2B5EF4-FFF2-40B4-BE49-F238E27FC236}">
                <a16:creationId xmlns:a16="http://schemas.microsoft.com/office/drawing/2014/main" id="{C9F88D42-6A31-4C90-B39D-A40CCC43D2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2475" y="2707181"/>
            <a:ext cx="2536262" cy="2536262"/>
          </a:xfrm>
          <a:prstGeom prst="rect">
            <a:avLst/>
          </a:prstGeom>
        </p:spPr>
      </p:pic>
    </p:spTree>
    <p:extLst>
      <p:ext uri="{BB962C8B-B14F-4D97-AF65-F5344CB8AC3E}">
        <p14:creationId xmlns:p14="http://schemas.microsoft.com/office/powerpoint/2010/main" val="28881453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FA51C-4973-4FF0-88BA-C462C6DECA26}"/>
              </a:ext>
            </a:extLst>
          </p:cNvPr>
          <p:cNvSpPr>
            <a:spLocks noGrp="1"/>
          </p:cNvSpPr>
          <p:nvPr>
            <p:ph type="title"/>
          </p:nvPr>
        </p:nvSpPr>
        <p:spPr/>
        <p:txBody>
          <a:bodyPr/>
          <a:lstStyle/>
          <a:p>
            <a:r>
              <a:rPr lang="en-US" dirty="0">
                <a:solidFill>
                  <a:schemeClr val="accent1"/>
                </a:solidFill>
              </a:rPr>
              <a:t>Background</a:t>
            </a:r>
          </a:p>
        </p:txBody>
      </p:sp>
      <p:sp>
        <p:nvSpPr>
          <p:cNvPr id="3" name="Text Placeholder 2">
            <a:extLst>
              <a:ext uri="{FF2B5EF4-FFF2-40B4-BE49-F238E27FC236}">
                <a16:creationId xmlns:a16="http://schemas.microsoft.com/office/drawing/2014/main" id="{1E3F8D17-8FA8-486B-97F3-148893E2DF2C}"/>
              </a:ext>
            </a:extLst>
          </p:cNvPr>
          <p:cNvSpPr txBox="1">
            <a:spLocks/>
          </p:cNvSpPr>
          <p:nvPr/>
        </p:nvSpPr>
        <p:spPr>
          <a:xfrm>
            <a:off x="672347" y="2633999"/>
            <a:ext cx="10515600" cy="383590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215895"/>
            <a:r>
              <a:rPr lang="en-US" sz="2800" kern="0" dirty="0">
                <a:solidFill>
                  <a:schemeClr val="bg2"/>
                </a:solidFill>
              </a:rPr>
              <a:t>Compiler Correctness</a:t>
            </a:r>
          </a:p>
          <a:p>
            <a:pPr marL="215895"/>
            <a:endParaRPr lang="en-US" sz="2800" kern="0" dirty="0">
              <a:solidFill>
                <a:schemeClr val="accent1"/>
              </a:solidFill>
            </a:endParaRPr>
          </a:p>
          <a:p>
            <a:pPr marL="215895"/>
            <a:r>
              <a:rPr lang="en-US" sz="2800" kern="0" dirty="0">
                <a:solidFill>
                  <a:schemeClr val="accent1"/>
                </a:solidFill>
              </a:rPr>
              <a:t>Scheme</a:t>
            </a:r>
          </a:p>
          <a:p>
            <a:pPr marL="215895"/>
            <a:endParaRPr lang="en-US" sz="2800" kern="0" dirty="0"/>
          </a:p>
          <a:p>
            <a:pPr marL="215895"/>
            <a:endParaRPr lang="en-US" sz="2800" kern="0" dirty="0"/>
          </a:p>
        </p:txBody>
      </p:sp>
    </p:spTree>
    <p:extLst>
      <p:ext uri="{BB962C8B-B14F-4D97-AF65-F5344CB8AC3E}">
        <p14:creationId xmlns:p14="http://schemas.microsoft.com/office/powerpoint/2010/main" val="20269454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Scheme 1978</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27</a:t>
            </a:fld>
            <a:endParaRPr kern="0"/>
          </a:p>
        </p:txBody>
      </p:sp>
      <p:pic>
        <p:nvPicPr>
          <p:cNvPr id="6" name="Picture 5">
            <a:extLst>
              <a:ext uri="{FF2B5EF4-FFF2-40B4-BE49-F238E27FC236}">
                <a16:creationId xmlns:a16="http://schemas.microsoft.com/office/drawing/2014/main" id="{94266BE2-5565-454F-96D1-2BA0F4915DAB}"/>
              </a:ext>
            </a:extLst>
          </p:cNvPr>
          <p:cNvPicPr>
            <a:picLocks noChangeAspect="1"/>
          </p:cNvPicPr>
          <p:nvPr/>
        </p:nvPicPr>
        <p:blipFill>
          <a:blip r:embed="rId3"/>
          <a:stretch>
            <a:fillRect/>
          </a:stretch>
        </p:blipFill>
        <p:spPr>
          <a:xfrm>
            <a:off x="8205797" y="2514989"/>
            <a:ext cx="1400609" cy="2035768"/>
          </a:xfrm>
          <a:prstGeom prst="rect">
            <a:avLst/>
          </a:prstGeom>
        </p:spPr>
      </p:pic>
      <p:pic>
        <p:nvPicPr>
          <p:cNvPr id="9" name="Picture 8">
            <a:extLst>
              <a:ext uri="{FF2B5EF4-FFF2-40B4-BE49-F238E27FC236}">
                <a16:creationId xmlns:a16="http://schemas.microsoft.com/office/drawing/2014/main" id="{B4B71151-CE6E-462C-BFAB-D702CF74A416}"/>
              </a:ext>
            </a:extLst>
          </p:cNvPr>
          <p:cNvPicPr>
            <a:picLocks noChangeAspect="1"/>
          </p:cNvPicPr>
          <p:nvPr/>
        </p:nvPicPr>
        <p:blipFill rotWithShape="1">
          <a:blip r:embed="rId4">
            <a:alphaModFix amt="20000"/>
            <a:extLst>
              <a:ext uri="{28A0092B-C50C-407E-A947-70E740481C1C}">
                <a14:useLocalDpi xmlns:a14="http://schemas.microsoft.com/office/drawing/2010/main" val="0"/>
              </a:ext>
            </a:extLst>
          </a:blip>
          <a:srcRect l="2146"/>
          <a:stretch/>
        </p:blipFill>
        <p:spPr>
          <a:xfrm>
            <a:off x="7224622" y="2362883"/>
            <a:ext cx="3516982" cy="2374900"/>
          </a:xfrm>
          <a:prstGeom prst="rect">
            <a:avLst/>
          </a:prstGeom>
        </p:spPr>
      </p:pic>
      <p:pic>
        <p:nvPicPr>
          <p:cNvPr id="5" name="Picture 4">
            <a:extLst>
              <a:ext uri="{FF2B5EF4-FFF2-40B4-BE49-F238E27FC236}">
                <a16:creationId xmlns:a16="http://schemas.microsoft.com/office/drawing/2014/main" id="{2A34AD42-A21C-4851-9DFD-12976EB21AFC}"/>
              </a:ext>
            </a:extLst>
          </p:cNvPr>
          <p:cNvPicPr>
            <a:picLocks noChangeAspect="1"/>
          </p:cNvPicPr>
          <p:nvPr/>
        </p:nvPicPr>
        <p:blipFill rotWithShape="1">
          <a:blip r:embed="rId5"/>
          <a:srcRect l="6239" b="30784"/>
          <a:stretch/>
        </p:blipFill>
        <p:spPr>
          <a:xfrm>
            <a:off x="1205630" y="1521846"/>
            <a:ext cx="4967380" cy="4746752"/>
          </a:xfrm>
          <a:prstGeom prst="rect">
            <a:avLst/>
          </a:prstGeom>
        </p:spPr>
      </p:pic>
    </p:spTree>
    <p:extLst>
      <p:ext uri="{BB962C8B-B14F-4D97-AF65-F5344CB8AC3E}">
        <p14:creationId xmlns:p14="http://schemas.microsoft.com/office/powerpoint/2010/main" val="7928820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Scheme Language Standards</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28</a:t>
            </a:fld>
            <a:endParaRPr kern="0"/>
          </a:p>
        </p:txBody>
      </p:sp>
      <p:pic>
        <p:nvPicPr>
          <p:cNvPr id="12" name="Picture 11" descr="Text, letter&#10;&#10;Description automatically generated">
            <a:extLst>
              <a:ext uri="{FF2B5EF4-FFF2-40B4-BE49-F238E27FC236}">
                <a16:creationId xmlns:a16="http://schemas.microsoft.com/office/drawing/2014/main" id="{0E0F30C6-A24B-47CA-8610-D4EA8E129E0C}"/>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b="3084"/>
          <a:stretch/>
        </p:blipFill>
        <p:spPr>
          <a:xfrm>
            <a:off x="2576385" y="1444890"/>
            <a:ext cx="2628270" cy="3284390"/>
          </a:xfrm>
          <a:prstGeom prst="rect">
            <a:avLst/>
          </a:prstGeom>
        </p:spPr>
      </p:pic>
      <p:pic>
        <p:nvPicPr>
          <p:cNvPr id="14" name="Picture 13" descr="Table&#10;&#10;Description automatically generated">
            <a:extLst>
              <a:ext uri="{FF2B5EF4-FFF2-40B4-BE49-F238E27FC236}">
                <a16:creationId xmlns:a16="http://schemas.microsoft.com/office/drawing/2014/main" id="{34F8E0D8-3A2F-459E-A5A4-3725E66D0779}"/>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7679777" y="506887"/>
            <a:ext cx="2342920" cy="3146722"/>
          </a:xfrm>
          <a:prstGeom prst="rect">
            <a:avLst/>
          </a:prstGeom>
        </p:spPr>
      </p:pic>
      <p:pic>
        <p:nvPicPr>
          <p:cNvPr id="16" name="Picture 15">
            <a:extLst>
              <a:ext uri="{FF2B5EF4-FFF2-40B4-BE49-F238E27FC236}">
                <a16:creationId xmlns:a16="http://schemas.microsoft.com/office/drawing/2014/main" id="{AB123291-B2AA-4D9B-ABA7-4DBFCE54AD74}"/>
              </a:ext>
            </a:extLst>
          </p:cNvPr>
          <p:cNvPicPr>
            <a:picLocks noChangeAspect="1"/>
          </p:cNvPicPr>
          <p:nvPr/>
        </p:nvPicPr>
        <p:blipFill>
          <a:blip r:embed="rId5">
            <a:alphaModFix amt="35000"/>
          </a:blip>
          <a:stretch>
            <a:fillRect/>
          </a:stretch>
        </p:blipFill>
        <p:spPr>
          <a:xfrm>
            <a:off x="6827882" y="3614408"/>
            <a:ext cx="2239400" cy="2736705"/>
          </a:xfrm>
          <a:prstGeom prst="rect">
            <a:avLst/>
          </a:prstGeom>
        </p:spPr>
      </p:pic>
      <p:pic>
        <p:nvPicPr>
          <p:cNvPr id="17" name="Picture 16">
            <a:extLst>
              <a:ext uri="{FF2B5EF4-FFF2-40B4-BE49-F238E27FC236}">
                <a16:creationId xmlns:a16="http://schemas.microsoft.com/office/drawing/2014/main" id="{80BB87F4-1197-4770-AA63-E30A3807883F}"/>
              </a:ext>
            </a:extLst>
          </p:cNvPr>
          <p:cNvPicPr>
            <a:picLocks noChangeAspect="1"/>
          </p:cNvPicPr>
          <p:nvPr/>
        </p:nvPicPr>
        <p:blipFill rotWithShape="1">
          <a:blip r:embed="rId6">
            <a:alphaModFix amt="35000"/>
          </a:blip>
          <a:srcRect l="6239" b="30784"/>
          <a:stretch/>
        </p:blipFill>
        <p:spPr>
          <a:xfrm>
            <a:off x="2276127" y="4055976"/>
            <a:ext cx="2239400" cy="2139936"/>
          </a:xfrm>
          <a:prstGeom prst="rect">
            <a:avLst/>
          </a:prstGeom>
        </p:spPr>
      </p:pic>
      <p:pic>
        <p:nvPicPr>
          <p:cNvPr id="10" name="Picture 9" descr="Graphical user interface, text&#10;&#10;Description automatically generated">
            <a:extLst>
              <a:ext uri="{FF2B5EF4-FFF2-40B4-BE49-F238E27FC236}">
                <a16:creationId xmlns:a16="http://schemas.microsoft.com/office/drawing/2014/main" id="{601BBB30-B27F-4161-BA38-328F62D4CDB9}"/>
              </a:ext>
            </a:extLst>
          </p:cNvPr>
          <p:cNvPicPr>
            <a:picLocks noChangeAspect="1"/>
          </p:cNvPicPr>
          <p:nvPr/>
        </p:nvPicPr>
        <p:blipFill rotWithShape="1">
          <a:blip r:embed="rId7">
            <a:extLst>
              <a:ext uri="{28A0092B-C50C-407E-A947-70E740481C1C}">
                <a14:useLocalDpi xmlns:a14="http://schemas.microsoft.com/office/drawing/2010/main" val="0"/>
              </a:ext>
            </a:extLst>
          </a:blip>
          <a:srcRect l="31847" r="31719"/>
          <a:stretch/>
        </p:blipFill>
        <p:spPr>
          <a:xfrm>
            <a:off x="4220113" y="1521846"/>
            <a:ext cx="3327462" cy="4794780"/>
          </a:xfrm>
          <a:prstGeom prst="rect">
            <a:avLst/>
          </a:prstGeom>
        </p:spPr>
      </p:pic>
    </p:spTree>
    <p:extLst>
      <p:ext uri="{BB962C8B-B14F-4D97-AF65-F5344CB8AC3E}">
        <p14:creationId xmlns:p14="http://schemas.microsoft.com/office/powerpoint/2010/main" val="25850627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Chez Scheme</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29</a:t>
            </a:fld>
            <a:endParaRPr kern="0"/>
          </a:p>
        </p:txBody>
      </p:sp>
      <p:pic>
        <p:nvPicPr>
          <p:cNvPr id="5" name="Picture 4">
            <a:extLst>
              <a:ext uri="{FF2B5EF4-FFF2-40B4-BE49-F238E27FC236}">
                <a16:creationId xmlns:a16="http://schemas.microsoft.com/office/drawing/2014/main" id="{75E9210B-EE74-45EE-8676-DB94C1B0D490}"/>
              </a:ext>
            </a:extLst>
          </p:cNvPr>
          <p:cNvPicPr>
            <a:picLocks noChangeAspect="1"/>
          </p:cNvPicPr>
          <p:nvPr/>
        </p:nvPicPr>
        <p:blipFill>
          <a:blip r:embed="rId3"/>
          <a:stretch>
            <a:fillRect/>
          </a:stretch>
        </p:blipFill>
        <p:spPr>
          <a:xfrm>
            <a:off x="1198828" y="2447031"/>
            <a:ext cx="4254521" cy="2294444"/>
          </a:xfrm>
          <a:prstGeom prst="rect">
            <a:avLst/>
          </a:prstGeom>
        </p:spPr>
      </p:pic>
      <p:pic>
        <p:nvPicPr>
          <p:cNvPr id="8" name="Picture 7" descr="A picture containing circle&#10;&#10;Description automatically generated">
            <a:extLst>
              <a:ext uri="{FF2B5EF4-FFF2-40B4-BE49-F238E27FC236}">
                <a16:creationId xmlns:a16="http://schemas.microsoft.com/office/drawing/2014/main" id="{6E707FF6-15A8-4AE1-B812-51CF84A98D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0534" y="1431772"/>
            <a:ext cx="3443267" cy="4529949"/>
          </a:xfrm>
          <a:prstGeom prst="rect">
            <a:avLst/>
          </a:prstGeom>
        </p:spPr>
      </p:pic>
    </p:spTree>
    <p:extLst>
      <p:ext uri="{BB962C8B-B14F-4D97-AF65-F5344CB8AC3E}">
        <p14:creationId xmlns:p14="http://schemas.microsoft.com/office/powerpoint/2010/main" val="1003613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7C2D0A61-6AB2-4AD8-B83F-F421056613AE}"/>
              </a:ext>
            </a:extLst>
          </p:cNvPr>
          <p:cNvSpPr>
            <a:spLocks noGrp="1"/>
          </p:cNvSpPr>
          <p:nvPr>
            <p:ph type="body" idx="1"/>
          </p:nvPr>
        </p:nvSpPr>
        <p:spPr/>
        <p:txBody>
          <a:bodyPr/>
          <a:lstStyle/>
          <a:p>
            <a:r>
              <a:rPr lang="en-US" sz="2800" dirty="0"/>
              <a:t>Why care about compiler correctness?</a:t>
            </a:r>
          </a:p>
          <a:p>
            <a:r>
              <a:rPr lang="en-US" sz="2800" dirty="0"/>
              <a:t>Why is proving compiler correctness difficult?</a:t>
            </a:r>
          </a:p>
          <a:p>
            <a:r>
              <a:rPr lang="en-US" sz="2800" dirty="0"/>
              <a:t>Project overview</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3</a:t>
            </a:fld>
            <a:endParaRPr kern="0"/>
          </a:p>
        </p:txBody>
      </p:sp>
    </p:spTree>
    <p:extLst>
      <p:ext uri="{BB962C8B-B14F-4D97-AF65-F5344CB8AC3E}">
        <p14:creationId xmlns:p14="http://schemas.microsoft.com/office/powerpoint/2010/main" val="2026305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The Chez Scheme Compiler </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30</a:t>
            </a:fld>
            <a:endParaRPr kern="0"/>
          </a:p>
        </p:txBody>
      </p:sp>
      <p:pic>
        <p:nvPicPr>
          <p:cNvPr id="11" name="Picture 10">
            <a:extLst>
              <a:ext uri="{FF2B5EF4-FFF2-40B4-BE49-F238E27FC236}">
                <a16:creationId xmlns:a16="http://schemas.microsoft.com/office/drawing/2014/main" id="{E7B925EB-6A04-4558-8686-118CEEFE6ED5}"/>
              </a:ext>
            </a:extLst>
          </p:cNvPr>
          <p:cNvPicPr>
            <a:picLocks noChangeAspect="1"/>
          </p:cNvPicPr>
          <p:nvPr/>
        </p:nvPicPr>
        <p:blipFill>
          <a:blip r:embed="rId3"/>
          <a:stretch>
            <a:fillRect/>
          </a:stretch>
        </p:blipFill>
        <p:spPr>
          <a:xfrm>
            <a:off x="0" y="2245174"/>
            <a:ext cx="12210835" cy="2367652"/>
          </a:xfrm>
          <a:prstGeom prst="rect">
            <a:avLst/>
          </a:prstGeom>
        </p:spPr>
      </p:pic>
    </p:spTree>
    <p:extLst>
      <p:ext uri="{BB962C8B-B14F-4D97-AF65-F5344CB8AC3E}">
        <p14:creationId xmlns:p14="http://schemas.microsoft.com/office/powerpoint/2010/main" val="7470475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err="1"/>
              <a:t>Nanopass</a:t>
            </a:r>
            <a:r>
              <a:rPr lang="en-US" dirty="0"/>
              <a:t> Language Definition Example</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31</a:t>
            </a:fld>
            <a:endParaRPr kern="0"/>
          </a:p>
        </p:txBody>
      </p:sp>
      <p:pic>
        <p:nvPicPr>
          <p:cNvPr id="1026" name="Picture 2">
            <a:extLst>
              <a:ext uri="{FF2B5EF4-FFF2-40B4-BE49-F238E27FC236}">
                <a16:creationId xmlns:a16="http://schemas.microsoft.com/office/drawing/2014/main" id="{27427DD1-5D82-4D57-8C6A-E144069F61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4444" y="2418145"/>
            <a:ext cx="7550965" cy="2021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87241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8FCB8-8037-4561-B51D-AEB12C67C1A7}"/>
              </a:ext>
            </a:extLst>
          </p:cNvPr>
          <p:cNvSpPr>
            <a:spLocks noGrp="1"/>
          </p:cNvSpPr>
          <p:nvPr>
            <p:ph type="title"/>
          </p:nvPr>
        </p:nvSpPr>
        <p:spPr/>
        <p:txBody>
          <a:bodyPr/>
          <a:lstStyle/>
          <a:p>
            <a:r>
              <a:rPr lang="en-US" dirty="0">
                <a:solidFill>
                  <a:schemeClr val="accent1"/>
                </a:solidFill>
              </a:rPr>
              <a:t>Outline</a:t>
            </a:r>
          </a:p>
        </p:txBody>
      </p:sp>
      <p:sp>
        <p:nvSpPr>
          <p:cNvPr id="4" name="TextBox 3">
            <a:extLst>
              <a:ext uri="{FF2B5EF4-FFF2-40B4-BE49-F238E27FC236}">
                <a16:creationId xmlns:a16="http://schemas.microsoft.com/office/drawing/2014/main" id="{5016DDB4-030B-410D-A253-F021A383EC16}"/>
              </a:ext>
            </a:extLst>
          </p:cNvPr>
          <p:cNvSpPr txBox="1"/>
          <p:nvPr/>
        </p:nvSpPr>
        <p:spPr>
          <a:xfrm>
            <a:off x="746234" y="2659117"/>
            <a:ext cx="2028497" cy="1569660"/>
          </a:xfrm>
          <a:prstGeom prst="rect">
            <a:avLst/>
          </a:prstGeom>
          <a:noFill/>
        </p:spPr>
        <p:txBody>
          <a:bodyPr wrap="square" rtlCol="0">
            <a:spAutoFit/>
          </a:bodyPr>
          <a:lstStyle/>
          <a:p>
            <a:r>
              <a:rPr lang="en-US" sz="2400" dirty="0">
                <a:solidFill>
                  <a:schemeClr val="accent1">
                    <a:alpha val="60000"/>
                  </a:schemeClr>
                </a:solidFill>
              </a:rPr>
              <a:t>Introduction</a:t>
            </a:r>
          </a:p>
          <a:p>
            <a:endParaRPr lang="en-US" sz="2400" dirty="0">
              <a:solidFill>
                <a:schemeClr val="accent1">
                  <a:alpha val="60000"/>
                </a:schemeClr>
              </a:solidFill>
            </a:endParaRPr>
          </a:p>
          <a:p>
            <a:r>
              <a:rPr lang="en-US" sz="2400" dirty="0">
                <a:solidFill>
                  <a:schemeClr val="accent1">
                    <a:alpha val="60000"/>
                  </a:schemeClr>
                </a:solidFill>
              </a:rPr>
              <a:t>Background</a:t>
            </a:r>
          </a:p>
          <a:p>
            <a:endParaRPr lang="en-US" sz="2400" dirty="0">
              <a:solidFill>
                <a:schemeClr val="accent1"/>
              </a:solidFill>
            </a:endParaRPr>
          </a:p>
        </p:txBody>
      </p:sp>
      <p:sp>
        <p:nvSpPr>
          <p:cNvPr id="10" name="TextBox 9">
            <a:extLst>
              <a:ext uri="{FF2B5EF4-FFF2-40B4-BE49-F238E27FC236}">
                <a16:creationId xmlns:a16="http://schemas.microsoft.com/office/drawing/2014/main" id="{92361909-0094-45FE-BD45-F24DD43A181E}"/>
              </a:ext>
            </a:extLst>
          </p:cNvPr>
          <p:cNvSpPr txBox="1"/>
          <p:nvPr/>
        </p:nvSpPr>
        <p:spPr>
          <a:xfrm>
            <a:off x="3983421" y="2659117"/>
            <a:ext cx="3394841" cy="19389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BD8B13"/>
                </a:solidFill>
                <a:effectLst/>
                <a:uLnTx/>
                <a:uFillTx/>
                <a:latin typeface="Arial"/>
                <a:ea typeface="+mn-ea"/>
                <a:cs typeface="+mn-cs"/>
              </a:rPr>
              <a:t>Definitions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BD8B13"/>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BD8B13"/>
                </a:solidFill>
                <a:effectLst/>
                <a:uLnTx/>
                <a:uFillTx/>
                <a:latin typeface="Arial"/>
                <a:ea typeface="+mn-ea"/>
                <a:cs typeface="+mn-cs"/>
              </a:rPr>
              <a:t>Proof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BD8B13"/>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BD8B13"/>
                </a:solidFill>
                <a:effectLst/>
                <a:uLnTx/>
                <a:uFillTx/>
                <a:latin typeface="Arial"/>
                <a:ea typeface="+mn-ea"/>
                <a:cs typeface="+mn-cs"/>
              </a:rPr>
              <a:t>Validation Frameworks</a:t>
            </a:r>
          </a:p>
        </p:txBody>
      </p:sp>
      <p:sp>
        <p:nvSpPr>
          <p:cNvPr id="14" name="TextBox 13">
            <a:extLst>
              <a:ext uri="{FF2B5EF4-FFF2-40B4-BE49-F238E27FC236}">
                <a16:creationId xmlns:a16="http://schemas.microsoft.com/office/drawing/2014/main" id="{6EF28824-8EB2-405D-90D3-EEC03631A110}"/>
              </a:ext>
            </a:extLst>
          </p:cNvPr>
          <p:cNvSpPr txBox="1"/>
          <p:nvPr/>
        </p:nvSpPr>
        <p:spPr>
          <a:xfrm>
            <a:off x="7914291" y="2659117"/>
            <a:ext cx="3841529"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BD8B13"/>
                </a:solidFill>
                <a:effectLst/>
                <a:uLnTx/>
                <a:uFillTx/>
                <a:latin typeface="Arial"/>
                <a:ea typeface="+mn-ea"/>
                <a:cs typeface="+mn-cs"/>
              </a:rPr>
              <a:t>Conclusion / Future Work </a:t>
            </a:r>
          </a:p>
        </p:txBody>
      </p:sp>
      <p:cxnSp>
        <p:nvCxnSpPr>
          <p:cNvPr id="16" name="Straight Connector 15">
            <a:extLst>
              <a:ext uri="{FF2B5EF4-FFF2-40B4-BE49-F238E27FC236}">
                <a16:creationId xmlns:a16="http://schemas.microsoft.com/office/drawing/2014/main" id="{9E054453-976A-4C98-93E0-EFD0674BAB87}"/>
              </a:ext>
            </a:extLst>
          </p:cNvPr>
          <p:cNvCxnSpPr/>
          <p:nvPr/>
        </p:nvCxnSpPr>
        <p:spPr>
          <a:xfrm>
            <a:off x="3195145" y="2575034"/>
            <a:ext cx="0" cy="256032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9453D13-2D7E-4A78-B833-BEEC119B818E}"/>
              </a:ext>
            </a:extLst>
          </p:cNvPr>
          <p:cNvCxnSpPr/>
          <p:nvPr/>
        </p:nvCxnSpPr>
        <p:spPr>
          <a:xfrm>
            <a:off x="7572704" y="2609718"/>
            <a:ext cx="0" cy="256032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416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FA51C-4973-4FF0-88BA-C462C6DECA26}"/>
              </a:ext>
            </a:extLst>
          </p:cNvPr>
          <p:cNvSpPr>
            <a:spLocks noGrp="1"/>
          </p:cNvSpPr>
          <p:nvPr>
            <p:ph type="title"/>
          </p:nvPr>
        </p:nvSpPr>
        <p:spPr/>
        <p:txBody>
          <a:bodyPr/>
          <a:lstStyle/>
          <a:p>
            <a:r>
              <a:rPr lang="en-US" dirty="0">
                <a:solidFill>
                  <a:schemeClr val="accent1"/>
                </a:solidFill>
              </a:rPr>
              <a:t>Definitions</a:t>
            </a:r>
          </a:p>
        </p:txBody>
      </p:sp>
      <p:sp>
        <p:nvSpPr>
          <p:cNvPr id="3" name="Text Placeholder 2">
            <a:extLst>
              <a:ext uri="{FF2B5EF4-FFF2-40B4-BE49-F238E27FC236}">
                <a16:creationId xmlns:a16="http://schemas.microsoft.com/office/drawing/2014/main" id="{1E3F8D17-8FA8-486B-97F3-148893E2DF2C}"/>
              </a:ext>
            </a:extLst>
          </p:cNvPr>
          <p:cNvSpPr txBox="1">
            <a:spLocks/>
          </p:cNvSpPr>
          <p:nvPr/>
        </p:nvSpPr>
        <p:spPr>
          <a:xfrm>
            <a:off x="672347" y="2633999"/>
            <a:ext cx="10515600" cy="383590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215895"/>
            <a:r>
              <a:rPr lang="en-US" sz="2800" kern="0" dirty="0">
                <a:solidFill>
                  <a:schemeClr val="accent1"/>
                </a:solidFill>
              </a:rPr>
              <a:t>Syntax</a:t>
            </a:r>
          </a:p>
          <a:p>
            <a:pPr marL="215895"/>
            <a:endParaRPr lang="en-US" sz="2800" kern="0" dirty="0">
              <a:solidFill>
                <a:schemeClr val="accent1"/>
              </a:solidFill>
            </a:endParaRPr>
          </a:p>
          <a:p>
            <a:pPr marL="215895"/>
            <a:r>
              <a:rPr lang="en-US" sz="2800" kern="0" dirty="0">
                <a:solidFill>
                  <a:schemeClr val="accent1"/>
                </a:solidFill>
              </a:rPr>
              <a:t>Semantics</a:t>
            </a:r>
          </a:p>
          <a:p>
            <a:pPr marL="215895"/>
            <a:endParaRPr lang="en-US" sz="2800" kern="0" dirty="0">
              <a:solidFill>
                <a:schemeClr val="accent1"/>
              </a:solidFill>
            </a:endParaRPr>
          </a:p>
          <a:p>
            <a:pPr marL="215895"/>
            <a:r>
              <a:rPr lang="en-US" sz="2800" kern="0" dirty="0">
                <a:solidFill>
                  <a:schemeClr val="accent1"/>
                </a:solidFill>
              </a:rPr>
              <a:t>The</a:t>
            </a:r>
            <a:r>
              <a:rPr lang="en-US" sz="2800" i="1" kern="0" dirty="0">
                <a:solidFill>
                  <a:schemeClr val="accent1"/>
                </a:solidFill>
              </a:rPr>
              <a:t> convert-assignments </a:t>
            </a:r>
            <a:r>
              <a:rPr lang="en-US" sz="2800" kern="0" dirty="0">
                <a:solidFill>
                  <a:schemeClr val="accent1"/>
                </a:solidFill>
              </a:rPr>
              <a:t>pass</a:t>
            </a:r>
          </a:p>
          <a:p>
            <a:pPr marL="215895"/>
            <a:endParaRPr lang="en-US" sz="2800" kern="0" dirty="0"/>
          </a:p>
          <a:p>
            <a:pPr marL="215895"/>
            <a:endParaRPr lang="en-US" sz="2800" kern="0" dirty="0"/>
          </a:p>
        </p:txBody>
      </p:sp>
    </p:spTree>
    <p:extLst>
      <p:ext uri="{BB962C8B-B14F-4D97-AF65-F5344CB8AC3E}">
        <p14:creationId xmlns:p14="http://schemas.microsoft.com/office/powerpoint/2010/main" val="7335579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Syntax</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34</a:t>
            </a:fld>
            <a:endParaRPr kern="0"/>
          </a:p>
        </p:txBody>
      </p:sp>
      <p:pic>
        <p:nvPicPr>
          <p:cNvPr id="5" name="Picture 4">
            <a:extLst>
              <a:ext uri="{FF2B5EF4-FFF2-40B4-BE49-F238E27FC236}">
                <a16:creationId xmlns:a16="http://schemas.microsoft.com/office/drawing/2014/main" id="{C544A98D-FB6B-4156-AA6D-E3EFA5FA25DC}"/>
              </a:ext>
            </a:extLst>
          </p:cNvPr>
          <p:cNvPicPr>
            <a:picLocks noChangeAspect="1"/>
          </p:cNvPicPr>
          <p:nvPr/>
        </p:nvPicPr>
        <p:blipFill>
          <a:blip r:embed="rId3"/>
          <a:stretch>
            <a:fillRect/>
          </a:stretch>
        </p:blipFill>
        <p:spPr>
          <a:xfrm>
            <a:off x="433494" y="1521846"/>
            <a:ext cx="6099520" cy="4041672"/>
          </a:xfrm>
          <a:prstGeom prst="rect">
            <a:avLst/>
          </a:prstGeom>
        </p:spPr>
      </p:pic>
    </p:spTree>
    <p:extLst>
      <p:ext uri="{BB962C8B-B14F-4D97-AF65-F5344CB8AC3E}">
        <p14:creationId xmlns:p14="http://schemas.microsoft.com/office/powerpoint/2010/main" val="1833103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Syntax</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35</a:t>
            </a:fld>
            <a:endParaRPr kern="0"/>
          </a:p>
        </p:txBody>
      </p:sp>
      <p:pic>
        <p:nvPicPr>
          <p:cNvPr id="5" name="Picture 4">
            <a:extLst>
              <a:ext uri="{FF2B5EF4-FFF2-40B4-BE49-F238E27FC236}">
                <a16:creationId xmlns:a16="http://schemas.microsoft.com/office/drawing/2014/main" id="{C544A98D-FB6B-4156-AA6D-E3EFA5FA25DC}"/>
              </a:ext>
            </a:extLst>
          </p:cNvPr>
          <p:cNvPicPr>
            <a:picLocks noChangeAspect="1"/>
          </p:cNvPicPr>
          <p:nvPr/>
        </p:nvPicPr>
        <p:blipFill>
          <a:blip r:embed="rId3"/>
          <a:stretch>
            <a:fillRect/>
          </a:stretch>
        </p:blipFill>
        <p:spPr>
          <a:xfrm>
            <a:off x="540373" y="1521846"/>
            <a:ext cx="6099520" cy="4041672"/>
          </a:xfrm>
          <a:prstGeom prst="rect">
            <a:avLst/>
          </a:prstGeom>
        </p:spPr>
      </p:pic>
      <p:pic>
        <p:nvPicPr>
          <p:cNvPr id="7" name="Picture 6">
            <a:extLst>
              <a:ext uri="{FF2B5EF4-FFF2-40B4-BE49-F238E27FC236}">
                <a16:creationId xmlns:a16="http://schemas.microsoft.com/office/drawing/2014/main" id="{F0F9F9A6-DFD4-40E4-B7C9-99FD1751CA01}"/>
              </a:ext>
            </a:extLst>
          </p:cNvPr>
          <p:cNvPicPr>
            <a:picLocks noChangeAspect="1"/>
          </p:cNvPicPr>
          <p:nvPr/>
        </p:nvPicPr>
        <p:blipFill>
          <a:blip r:embed="rId4"/>
          <a:stretch>
            <a:fillRect/>
          </a:stretch>
        </p:blipFill>
        <p:spPr>
          <a:xfrm>
            <a:off x="7128841" y="1621765"/>
            <a:ext cx="4522786" cy="1039634"/>
          </a:xfrm>
          <a:prstGeom prst="rect">
            <a:avLst/>
          </a:prstGeom>
        </p:spPr>
      </p:pic>
    </p:spTree>
    <p:extLst>
      <p:ext uri="{BB962C8B-B14F-4D97-AF65-F5344CB8AC3E}">
        <p14:creationId xmlns:p14="http://schemas.microsoft.com/office/powerpoint/2010/main" val="26000652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Syntax </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36</a:t>
            </a:fld>
            <a:endParaRPr kern="0"/>
          </a:p>
        </p:txBody>
      </p:sp>
      <p:pic>
        <p:nvPicPr>
          <p:cNvPr id="8" name="Picture 7">
            <a:extLst>
              <a:ext uri="{FF2B5EF4-FFF2-40B4-BE49-F238E27FC236}">
                <a16:creationId xmlns:a16="http://schemas.microsoft.com/office/drawing/2014/main" id="{FA358C74-AC5B-4D6D-A2E7-B18664CEFD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67567" y="1669042"/>
            <a:ext cx="3343949" cy="2087709"/>
          </a:xfrm>
          <a:prstGeom prst="rect">
            <a:avLst/>
          </a:prstGeom>
        </p:spPr>
      </p:pic>
    </p:spTree>
    <p:extLst>
      <p:ext uri="{BB962C8B-B14F-4D97-AF65-F5344CB8AC3E}">
        <p14:creationId xmlns:p14="http://schemas.microsoft.com/office/powerpoint/2010/main" val="13486371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Syntax </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37</a:t>
            </a:fld>
            <a:endParaRPr kern="0"/>
          </a:p>
        </p:txBody>
      </p:sp>
      <p:pic>
        <p:nvPicPr>
          <p:cNvPr id="8" name="Picture 7">
            <a:extLst>
              <a:ext uri="{FF2B5EF4-FFF2-40B4-BE49-F238E27FC236}">
                <a16:creationId xmlns:a16="http://schemas.microsoft.com/office/drawing/2014/main" id="{FA358C74-AC5B-4D6D-A2E7-B18664CEFD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67567" y="1669042"/>
            <a:ext cx="3343949" cy="2087709"/>
          </a:xfrm>
          <a:prstGeom prst="rect">
            <a:avLst/>
          </a:prstGeom>
        </p:spPr>
      </p:pic>
      <p:pic>
        <p:nvPicPr>
          <p:cNvPr id="10" name="Picture 9">
            <a:extLst>
              <a:ext uri="{FF2B5EF4-FFF2-40B4-BE49-F238E27FC236}">
                <a16:creationId xmlns:a16="http://schemas.microsoft.com/office/drawing/2014/main" id="{C5B67217-62EB-4DAC-9C2E-AEE78206823E}"/>
              </a:ext>
            </a:extLst>
          </p:cNvPr>
          <p:cNvPicPr>
            <a:picLocks noChangeAspect="1"/>
          </p:cNvPicPr>
          <p:nvPr/>
        </p:nvPicPr>
        <p:blipFill>
          <a:blip r:embed="rId4"/>
          <a:stretch>
            <a:fillRect/>
          </a:stretch>
        </p:blipFill>
        <p:spPr>
          <a:xfrm>
            <a:off x="6002050" y="1669042"/>
            <a:ext cx="4915666" cy="4534875"/>
          </a:xfrm>
          <a:prstGeom prst="rect">
            <a:avLst/>
          </a:prstGeom>
        </p:spPr>
      </p:pic>
    </p:spTree>
    <p:extLst>
      <p:ext uri="{BB962C8B-B14F-4D97-AF65-F5344CB8AC3E}">
        <p14:creationId xmlns:p14="http://schemas.microsoft.com/office/powerpoint/2010/main" val="25542781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Syntax </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38</a:t>
            </a:fld>
            <a:endParaRPr kern="0"/>
          </a:p>
        </p:txBody>
      </p:sp>
      <p:pic>
        <p:nvPicPr>
          <p:cNvPr id="5" name="Picture 4">
            <a:extLst>
              <a:ext uri="{FF2B5EF4-FFF2-40B4-BE49-F238E27FC236}">
                <a16:creationId xmlns:a16="http://schemas.microsoft.com/office/drawing/2014/main" id="{7355AB48-B1AD-491A-982C-604A220974CB}"/>
              </a:ext>
            </a:extLst>
          </p:cNvPr>
          <p:cNvPicPr>
            <a:picLocks noChangeAspect="1"/>
          </p:cNvPicPr>
          <p:nvPr/>
        </p:nvPicPr>
        <p:blipFill rotWithShape="1">
          <a:blip r:embed="rId3"/>
          <a:srcRect t="50263"/>
          <a:stretch/>
        </p:blipFill>
        <p:spPr>
          <a:xfrm>
            <a:off x="6096000" y="1714499"/>
            <a:ext cx="4199944" cy="4484419"/>
          </a:xfrm>
          <a:prstGeom prst="rect">
            <a:avLst/>
          </a:prstGeom>
        </p:spPr>
      </p:pic>
      <p:pic>
        <p:nvPicPr>
          <p:cNvPr id="7" name="Picture 6">
            <a:extLst>
              <a:ext uri="{FF2B5EF4-FFF2-40B4-BE49-F238E27FC236}">
                <a16:creationId xmlns:a16="http://schemas.microsoft.com/office/drawing/2014/main" id="{8F8234EA-1D73-4341-8D11-E87808A61E04}"/>
              </a:ext>
            </a:extLst>
          </p:cNvPr>
          <p:cNvPicPr>
            <a:picLocks noChangeAspect="1"/>
          </p:cNvPicPr>
          <p:nvPr/>
        </p:nvPicPr>
        <p:blipFill rotWithShape="1">
          <a:blip r:embed="rId3"/>
          <a:srcRect b="50000"/>
          <a:stretch/>
        </p:blipFill>
        <p:spPr>
          <a:xfrm>
            <a:off x="1007348" y="1714499"/>
            <a:ext cx="4177890" cy="4484419"/>
          </a:xfrm>
          <a:prstGeom prst="rect">
            <a:avLst/>
          </a:prstGeom>
        </p:spPr>
      </p:pic>
    </p:spTree>
    <p:extLst>
      <p:ext uri="{BB962C8B-B14F-4D97-AF65-F5344CB8AC3E}">
        <p14:creationId xmlns:p14="http://schemas.microsoft.com/office/powerpoint/2010/main" val="12882915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Syntax</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39</a:t>
            </a:fld>
            <a:endParaRPr kern="0"/>
          </a:p>
        </p:txBody>
      </p:sp>
      <p:pic>
        <p:nvPicPr>
          <p:cNvPr id="5" name="Picture 4">
            <a:extLst>
              <a:ext uri="{FF2B5EF4-FFF2-40B4-BE49-F238E27FC236}">
                <a16:creationId xmlns:a16="http://schemas.microsoft.com/office/drawing/2014/main" id="{BD831074-45F3-4AB0-BC76-3EC6FB4C8AE1}"/>
              </a:ext>
            </a:extLst>
          </p:cNvPr>
          <p:cNvPicPr>
            <a:picLocks noChangeAspect="1"/>
          </p:cNvPicPr>
          <p:nvPr/>
        </p:nvPicPr>
        <p:blipFill>
          <a:blip r:embed="rId3"/>
          <a:stretch>
            <a:fillRect/>
          </a:stretch>
        </p:blipFill>
        <p:spPr>
          <a:xfrm>
            <a:off x="572984" y="1646213"/>
            <a:ext cx="2590800" cy="638175"/>
          </a:xfrm>
          <a:prstGeom prst="rect">
            <a:avLst/>
          </a:prstGeom>
        </p:spPr>
      </p:pic>
      <p:pic>
        <p:nvPicPr>
          <p:cNvPr id="6" name="Picture 5">
            <a:extLst>
              <a:ext uri="{FF2B5EF4-FFF2-40B4-BE49-F238E27FC236}">
                <a16:creationId xmlns:a16="http://schemas.microsoft.com/office/drawing/2014/main" id="{7D3FE4F1-3290-4995-A29A-2BA5FE3293C4}"/>
              </a:ext>
            </a:extLst>
          </p:cNvPr>
          <p:cNvPicPr>
            <a:picLocks noChangeAspect="1"/>
          </p:cNvPicPr>
          <p:nvPr/>
        </p:nvPicPr>
        <p:blipFill rotWithShape="1">
          <a:blip r:embed="rId4"/>
          <a:srcRect t="11729"/>
          <a:stretch/>
        </p:blipFill>
        <p:spPr>
          <a:xfrm>
            <a:off x="6512358" y="1646212"/>
            <a:ext cx="4122896" cy="638175"/>
          </a:xfrm>
          <a:prstGeom prst="rect">
            <a:avLst/>
          </a:prstGeom>
        </p:spPr>
      </p:pic>
    </p:spTree>
    <p:extLst>
      <p:ext uri="{BB962C8B-B14F-4D97-AF65-F5344CB8AC3E}">
        <p14:creationId xmlns:p14="http://schemas.microsoft.com/office/powerpoint/2010/main" val="15546686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p:txBody>
          <a:bodyPr/>
          <a:lstStyle/>
          <a:p>
            <a:r>
              <a:rPr lang="en-US" dirty="0"/>
              <a:t>Software is all around us - ubiquitous</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4</a:t>
            </a:fld>
            <a:endParaRPr kern="0"/>
          </a:p>
        </p:txBody>
      </p:sp>
      <p:pic>
        <p:nvPicPr>
          <p:cNvPr id="1026" name="Picture 2">
            <a:extLst>
              <a:ext uri="{FF2B5EF4-FFF2-40B4-BE49-F238E27FC236}">
                <a16:creationId xmlns:a16="http://schemas.microsoft.com/office/drawing/2014/main" id="{355D52BA-8E6C-42EE-A277-FE0ECA0F8F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8610" y="1724365"/>
            <a:ext cx="4206905" cy="4039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763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Syntax</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40</a:t>
            </a:fld>
            <a:endParaRPr kern="0"/>
          </a:p>
        </p:txBody>
      </p:sp>
      <p:pic>
        <p:nvPicPr>
          <p:cNvPr id="7" name="Picture 6">
            <a:extLst>
              <a:ext uri="{FF2B5EF4-FFF2-40B4-BE49-F238E27FC236}">
                <a16:creationId xmlns:a16="http://schemas.microsoft.com/office/drawing/2014/main" id="{0FD79F70-7858-4E86-ACE4-6A7F027A8D9F}"/>
              </a:ext>
            </a:extLst>
          </p:cNvPr>
          <p:cNvPicPr>
            <a:picLocks noChangeAspect="1"/>
          </p:cNvPicPr>
          <p:nvPr/>
        </p:nvPicPr>
        <p:blipFill>
          <a:blip r:embed="rId3"/>
          <a:stretch>
            <a:fillRect/>
          </a:stretch>
        </p:blipFill>
        <p:spPr>
          <a:xfrm>
            <a:off x="466106" y="1673059"/>
            <a:ext cx="3629025" cy="590550"/>
          </a:xfrm>
          <a:prstGeom prst="rect">
            <a:avLst/>
          </a:prstGeom>
        </p:spPr>
      </p:pic>
      <p:pic>
        <p:nvPicPr>
          <p:cNvPr id="6" name="Picture 5">
            <a:extLst>
              <a:ext uri="{FF2B5EF4-FFF2-40B4-BE49-F238E27FC236}">
                <a16:creationId xmlns:a16="http://schemas.microsoft.com/office/drawing/2014/main" id="{8186C4F0-ECCB-48CB-B081-7299410CB5B1}"/>
              </a:ext>
            </a:extLst>
          </p:cNvPr>
          <p:cNvPicPr>
            <a:picLocks noChangeAspect="1"/>
          </p:cNvPicPr>
          <p:nvPr/>
        </p:nvPicPr>
        <p:blipFill>
          <a:blip r:embed="rId4"/>
          <a:stretch>
            <a:fillRect/>
          </a:stretch>
        </p:blipFill>
        <p:spPr>
          <a:xfrm>
            <a:off x="549233" y="2263609"/>
            <a:ext cx="3181350" cy="523875"/>
          </a:xfrm>
          <a:prstGeom prst="rect">
            <a:avLst/>
          </a:prstGeom>
        </p:spPr>
      </p:pic>
      <p:pic>
        <p:nvPicPr>
          <p:cNvPr id="8" name="Picture 7">
            <a:extLst>
              <a:ext uri="{FF2B5EF4-FFF2-40B4-BE49-F238E27FC236}">
                <a16:creationId xmlns:a16="http://schemas.microsoft.com/office/drawing/2014/main" id="{83B5F3DC-91D1-4DEA-8EC1-E26E6FC8A6F2}"/>
              </a:ext>
            </a:extLst>
          </p:cNvPr>
          <p:cNvPicPr>
            <a:picLocks noChangeAspect="1"/>
          </p:cNvPicPr>
          <p:nvPr/>
        </p:nvPicPr>
        <p:blipFill>
          <a:blip r:embed="rId5"/>
          <a:stretch>
            <a:fillRect/>
          </a:stretch>
        </p:blipFill>
        <p:spPr>
          <a:xfrm>
            <a:off x="4834821" y="1899979"/>
            <a:ext cx="7253196" cy="625567"/>
          </a:xfrm>
          <a:prstGeom prst="rect">
            <a:avLst/>
          </a:prstGeom>
        </p:spPr>
      </p:pic>
    </p:spTree>
    <p:extLst>
      <p:ext uri="{BB962C8B-B14F-4D97-AF65-F5344CB8AC3E}">
        <p14:creationId xmlns:p14="http://schemas.microsoft.com/office/powerpoint/2010/main" val="29761136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Syntax</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41</a:t>
            </a:fld>
            <a:endParaRPr kern="0"/>
          </a:p>
        </p:txBody>
      </p:sp>
      <p:pic>
        <p:nvPicPr>
          <p:cNvPr id="8" name="Picture 7">
            <a:extLst>
              <a:ext uri="{FF2B5EF4-FFF2-40B4-BE49-F238E27FC236}">
                <a16:creationId xmlns:a16="http://schemas.microsoft.com/office/drawing/2014/main" id="{12A5391E-DD0A-4163-BAB1-9F15540BC39F}"/>
              </a:ext>
            </a:extLst>
          </p:cNvPr>
          <p:cNvPicPr>
            <a:picLocks noChangeAspect="1"/>
          </p:cNvPicPr>
          <p:nvPr/>
        </p:nvPicPr>
        <p:blipFill>
          <a:blip r:embed="rId3"/>
          <a:stretch>
            <a:fillRect/>
          </a:stretch>
        </p:blipFill>
        <p:spPr>
          <a:xfrm>
            <a:off x="572984" y="1521846"/>
            <a:ext cx="2895600" cy="581025"/>
          </a:xfrm>
          <a:prstGeom prst="rect">
            <a:avLst/>
          </a:prstGeom>
        </p:spPr>
      </p:pic>
      <p:pic>
        <p:nvPicPr>
          <p:cNvPr id="10" name="Picture 9">
            <a:extLst>
              <a:ext uri="{FF2B5EF4-FFF2-40B4-BE49-F238E27FC236}">
                <a16:creationId xmlns:a16="http://schemas.microsoft.com/office/drawing/2014/main" id="{8D1EF2EB-7848-40CA-A849-48FFB89994FA}"/>
              </a:ext>
            </a:extLst>
          </p:cNvPr>
          <p:cNvPicPr>
            <a:picLocks noChangeAspect="1"/>
          </p:cNvPicPr>
          <p:nvPr/>
        </p:nvPicPr>
        <p:blipFill>
          <a:blip r:embed="rId4"/>
          <a:stretch>
            <a:fillRect/>
          </a:stretch>
        </p:blipFill>
        <p:spPr>
          <a:xfrm>
            <a:off x="4070639" y="1645671"/>
            <a:ext cx="628650" cy="457200"/>
          </a:xfrm>
          <a:prstGeom prst="rect">
            <a:avLst/>
          </a:prstGeom>
        </p:spPr>
      </p:pic>
      <p:pic>
        <p:nvPicPr>
          <p:cNvPr id="12" name="Picture 11">
            <a:extLst>
              <a:ext uri="{FF2B5EF4-FFF2-40B4-BE49-F238E27FC236}">
                <a16:creationId xmlns:a16="http://schemas.microsoft.com/office/drawing/2014/main" id="{88536232-D24E-42E2-956E-E921184D601A}"/>
              </a:ext>
            </a:extLst>
          </p:cNvPr>
          <p:cNvPicPr>
            <a:picLocks noChangeAspect="1"/>
          </p:cNvPicPr>
          <p:nvPr/>
        </p:nvPicPr>
        <p:blipFill>
          <a:blip r:embed="rId5"/>
          <a:stretch>
            <a:fillRect/>
          </a:stretch>
        </p:blipFill>
        <p:spPr>
          <a:xfrm>
            <a:off x="5610225" y="1588520"/>
            <a:ext cx="485775" cy="447675"/>
          </a:xfrm>
          <a:prstGeom prst="rect">
            <a:avLst/>
          </a:prstGeom>
        </p:spPr>
      </p:pic>
    </p:spTree>
    <p:extLst>
      <p:ext uri="{BB962C8B-B14F-4D97-AF65-F5344CB8AC3E}">
        <p14:creationId xmlns:p14="http://schemas.microsoft.com/office/powerpoint/2010/main" val="4518819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Syntax</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42</a:t>
            </a:fld>
            <a:endParaRPr kern="0"/>
          </a:p>
        </p:txBody>
      </p:sp>
      <p:pic>
        <p:nvPicPr>
          <p:cNvPr id="9" name="Picture 8">
            <a:extLst>
              <a:ext uri="{FF2B5EF4-FFF2-40B4-BE49-F238E27FC236}">
                <a16:creationId xmlns:a16="http://schemas.microsoft.com/office/drawing/2014/main" id="{42F4FF69-953B-49F2-B8BC-09519FDE0879}"/>
              </a:ext>
            </a:extLst>
          </p:cNvPr>
          <p:cNvPicPr>
            <a:picLocks noChangeAspect="1"/>
          </p:cNvPicPr>
          <p:nvPr/>
        </p:nvPicPr>
        <p:blipFill rotWithShape="1">
          <a:blip r:embed="rId3"/>
          <a:srcRect l="41939" t="1" r="12500" b="4586"/>
          <a:stretch/>
        </p:blipFill>
        <p:spPr>
          <a:xfrm>
            <a:off x="3866407" y="2129328"/>
            <a:ext cx="4066310" cy="708875"/>
          </a:xfrm>
          <a:prstGeom prst="rect">
            <a:avLst/>
          </a:prstGeom>
        </p:spPr>
      </p:pic>
    </p:spTree>
    <p:extLst>
      <p:ext uri="{BB962C8B-B14F-4D97-AF65-F5344CB8AC3E}">
        <p14:creationId xmlns:p14="http://schemas.microsoft.com/office/powerpoint/2010/main" val="25439707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Syntax</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43</a:t>
            </a:fld>
            <a:endParaRPr kern="0"/>
          </a:p>
        </p:txBody>
      </p:sp>
      <p:pic>
        <p:nvPicPr>
          <p:cNvPr id="9" name="Picture 8">
            <a:extLst>
              <a:ext uri="{FF2B5EF4-FFF2-40B4-BE49-F238E27FC236}">
                <a16:creationId xmlns:a16="http://schemas.microsoft.com/office/drawing/2014/main" id="{42F4FF69-953B-49F2-B8BC-09519FDE0879}"/>
              </a:ext>
            </a:extLst>
          </p:cNvPr>
          <p:cNvPicPr>
            <a:picLocks noChangeAspect="1"/>
          </p:cNvPicPr>
          <p:nvPr/>
        </p:nvPicPr>
        <p:blipFill rotWithShape="1">
          <a:blip r:embed="rId3"/>
          <a:srcRect l="41939" t="1" r="12500" b="4586"/>
          <a:stretch/>
        </p:blipFill>
        <p:spPr>
          <a:xfrm>
            <a:off x="3866407" y="2129328"/>
            <a:ext cx="4066310" cy="708875"/>
          </a:xfrm>
          <a:prstGeom prst="rect">
            <a:avLst/>
          </a:prstGeom>
        </p:spPr>
      </p:pic>
      <p:pic>
        <p:nvPicPr>
          <p:cNvPr id="5" name="Picture 4">
            <a:extLst>
              <a:ext uri="{FF2B5EF4-FFF2-40B4-BE49-F238E27FC236}">
                <a16:creationId xmlns:a16="http://schemas.microsoft.com/office/drawing/2014/main" id="{85065BA1-30AA-46A0-AFD7-44CD25F5FF1E}"/>
              </a:ext>
            </a:extLst>
          </p:cNvPr>
          <p:cNvPicPr>
            <a:picLocks noChangeAspect="1"/>
          </p:cNvPicPr>
          <p:nvPr/>
        </p:nvPicPr>
        <p:blipFill>
          <a:blip r:embed="rId4"/>
          <a:stretch>
            <a:fillRect/>
          </a:stretch>
        </p:blipFill>
        <p:spPr>
          <a:xfrm>
            <a:off x="1137778" y="3429000"/>
            <a:ext cx="7839075" cy="1352550"/>
          </a:xfrm>
          <a:prstGeom prst="rect">
            <a:avLst/>
          </a:prstGeom>
        </p:spPr>
      </p:pic>
    </p:spTree>
    <p:extLst>
      <p:ext uri="{BB962C8B-B14F-4D97-AF65-F5344CB8AC3E}">
        <p14:creationId xmlns:p14="http://schemas.microsoft.com/office/powerpoint/2010/main" val="9942280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Syntax</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44</a:t>
            </a:fld>
            <a:endParaRPr kern="0"/>
          </a:p>
        </p:txBody>
      </p:sp>
      <p:pic>
        <p:nvPicPr>
          <p:cNvPr id="9" name="Picture 8">
            <a:extLst>
              <a:ext uri="{FF2B5EF4-FFF2-40B4-BE49-F238E27FC236}">
                <a16:creationId xmlns:a16="http://schemas.microsoft.com/office/drawing/2014/main" id="{42F4FF69-953B-49F2-B8BC-09519FDE0879}"/>
              </a:ext>
            </a:extLst>
          </p:cNvPr>
          <p:cNvPicPr>
            <a:picLocks noChangeAspect="1"/>
          </p:cNvPicPr>
          <p:nvPr/>
        </p:nvPicPr>
        <p:blipFill>
          <a:blip r:embed="rId3"/>
          <a:stretch>
            <a:fillRect/>
          </a:stretch>
        </p:blipFill>
        <p:spPr>
          <a:xfrm>
            <a:off x="1137778" y="1915572"/>
            <a:ext cx="8924925" cy="742950"/>
          </a:xfrm>
          <a:prstGeom prst="rect">
            <a:avLst/>
          </a:prstGeom>
        </p:spPr>
      </p:pic>
      <p:pic>
        <p:nvPicPr>
          <p:cNvPr id="11" name="Picture 10">
            <a:extLst>
              <a:ext uri="{FF2B5EF4-FFF2-40B4-BE49-F238E27FC236}">
                <a16:creationId xmlns:a16="http://schemas.microsoft.com/office/drawing/2014/main" id="{9F3AE112-02D4-4EBF-BC96-A67830985DC0}"/>
              </a:ext>
            </a:extLst>
          </p:cNvPr>
          <p:cNvPicPr>
            <a:picLocks noChangeAspect="1"/>
          </p:cNvPicPr>
          <p:nvPr/>
        </p:nvPicPr>
        <p:blipFill>
          <a:blip r:embed="rId4"/>
          <a:stretch>
            <a:fillRect/>
          </a:stretch>
        </p:blipFill>
        <p:spPr>
          <a:xfrm>
            <a:off x="1137778" y="3429000"/>
            <a:ext cx="7839075" cy="1352550"/>
          </a:xfrm>
          <a:prstGeom prst="rect">
            <a:avLst/>
          </a:prstGeom>
        </p:spPr>
      </p:pic>
    </p:spTree>
    <p:extLst>
      <p:ext uri="{BB962C8B-B14F-4D97-AF65-F5344CB8AC3E}">
        <p14:creationId xmlns:p14="http://schemas.microsoft.com/office/powerpoint/2010/main" val="30113317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Store Example</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45</a:t>
            </a:fld>
            <a:endParaRPr kern="0"/>
          </a:p>
        </p:txBody>
      </p:sp>
      <p:pic>
        <p:nvPicPr>
          <p:cNvPr id="5" name="Picture 4">
            <a:extLst>
              <a:ext uri="{FF2B5EF4-FFF2-40B4-BE49-F238E27FC236}">
                <a16:creationId xmlns:a16="http://schemas.microsoft.com/office/drawing/2014/main" id="{B3E88162-5CF9-47C2-9FB6-967AEF1CB278}"/>
              </a:ext>
            </a:extLst>
          </p:cNvPr>
          <p:cNvPicPr>
            <a:picLocks noChangeAspect="1"/>
          </p:cNvPicPr>
          <p:nvPr/>
        </p:nvPicPr>
        <p:blipFill>
          <a:blip r:embed="rId3"/>
          <a:stretch>
            <a:fillRect/>
          </a:stretch>
        </p:blipFill>
        <p:spPr>
          <a:xfrm>
            <a:off x="3824287" y="1518877"/>
            <a:ext cx="4543425" cy="4343400"/>
          </a:xfrm>
          <a:prstGeom prst="rect">
            <a:avLst/>
          </a:prstGeom>
        </p:spPr>
      </p:pic>
    </p:spTree>
    <p:extLst>
      <p:ext uri="{BB962C8B-B14F-4D97-AF65-F5344CB8AC3E}">
        <p14:creationId xmlns:p14="http://schemas.microsoft.com/office/powerpoint/2010/main" val="38616282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Store Example</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46</a:t>
            </a:fld>
            <a:endParaRPr kern="0"/>
          </a:p>
        </p:txBody>
      </p:sp>
      <p:pic>
        <p:nvPicPr>
          <p:cNvPr id="5" name="Picture 4">
            <a:extLst>
              <a:ext uri="{FF2B5EF4-FFF2-40B4-BE49-F238E27FC236}">
                <a16:creationId xmlns:a16="http://schemas.microsoft.com/office/drawing/2014/main" id="{59A03E57-5764-4EEF-8585-8FCA728BE3A6}"/>
              </a:ext>
            </a:extLst>
          </p:cNvPr>
          <p:cNvPicPr>
            <a:picLocks noChangeAspect="1"/>
          </p:cNvPicPr>
          <p:nvPr/>
        </p:nvPicPr>
        <p:blipFill>
          <a:blip r:embed="rId3"/>
          <a:stretch>
            <a:fillRect/>
          </a:stretch>
        </p:blipFill>
        <p:spPr>
          <a:xfrm>
            <a:off x="966787" y="1521846"/>
            <a:ext cx="10258425" cy="4162425"/>
          </a:xfrm>
          <a:prstGeom prst="rect">
            <a:avLst/>
          </a:prstGeom>
        </p:spPr>
      </p:pic>
    </p:spTree>
    <p:extLst>
      <p:ext uri="{BB962C8B-B14F-4D97-AF65-F5344CB8AC3E}">
        <p14:creationId xmlns:p14="http://schemas.microsoft.com/office/powerpoint/2010/main" val="41197765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Store Example</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47</a:t>
            </a:fld>
            <a:endParaRPr kern="0"/>
          </a:p>
        </p:txBody>
      </p:sp>
      <p:pic>
        <p:nvPicPr>
          <p:cNvPr id="6" name="Picture 5">
            <a:extLst>
              <a:ext uri="{FF2B5EF4-FFF2-40B4-BE49-F238E27FC236}">
                <a16:creationId xmlns:a16="http://schemas.microsoft.com/office/drawing/2014/main" id="{1921F9FE-72C1-49DD-B709-B0885113329D}"/>
              </a:ext>
            </a:extLst>
          </p:cNvPr>
          <p:cNvPicPr>
            <a:picLocks noChangeAspect="1"/>
          </p:cNvPicPr>
          <p:nvPr/>
        </p:nvPicPr>
        <p:blipFill>
          <a:blip r:embed="rId3"/>
          <a:stretch>
            <a:fillRect/>
          </a:stretch>
        </p:blipFill>
        <p:spPr>
          <a:xfrm>
            <a:off x="3955537" y="1620209"/>
            <a:ext cx="4280925" cy="4632541"/>
          </a:xfrm>
          <a:prstGeom prst="rect">
            <a:avLst/>
          </a:prstGeom>
        </p:spPr>
      </p:pic>
    </p:spTree>
    <p:extLst>
      <p:ext uri="{BB962C8B-B14F-4D97-AF65-F5344CB8AC3E}">
        <p14:creationId xmlns:p14="http://schemas.microsoft.com/office/powerpoint/2010/main" val="24980793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Store Example</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48</a:t>
            </a:fld>
            <a:endParaRPr kern="0"/>
          </a:p>
        </p:txBody>
      </p:sp>
      <p:pic>
        <p:nvPicPr>
          <p:cNvPr id="6" name="Picture 5">
            <a:extLst>
              <a:ext uri="{FF2B5EF4-FFF2-40B4-BE49-F238E27FC236}">
                <a16:creationId xmlns:a16="http://schemas.microsoft.com/office/drawing/2014/main" id="{19A67DFB-3D90-4EC1-9187-AFB76F6F4145}"/>
              </a:ext>
            </a:extLst>
          </p:cNvPr>
          <p:cNvPicPr>
            <a:picLocks noChangeAspect="1"/>
          </p:cNvPicPr>
          <p:nvPr/>
        </p:nvPicPr>
        <p:blipFill>
          <a:blip r:embed="rId3"/>
          <a:stretch>
            <a:fillRect/>
          </a:stretch>
        </p:blipFill>
        <p:spPr>
          <a:xfrm>
            <a:off x="838199" y="1521846"/>
            <a:ext cx="10074865" cy="4856420"/>
          </a:xfrm>
          <a:prstGeom prst="rect">
            <a:avLst/>
          </a:prstGeom>
        </p:spPr>
      </p:pic>
    </p:spTree>
    <p:extLst>
      <p:ext uri="{BB962C8B-B14F-4D97-AF65-F5344CB8AC3E}">
        <p14:creationId xmlns:p14="http://schemas.microsoft.com/office/powerpoint/2010/main" val="14550861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FA51C-4973-4FF0-88BA-C462C6DECA26}"/>
              </a:ext>
            </a:extLst>
          </p:cNvPr>
          <p:cNvSpPr>
            <a:spLocks noGrp="1"/>
          </p:cNvSpPr>
          <p:nvPr>
            <p:ph type="title"/>
          </p:nvPr>
        </p:nvSpPr>
        <p:spPr/>
        <p:txBody>
          <a:bodyPr/>
          <a:lstStyle/>
          <a:p>
            <a:r>
              <a:rPr lang="en-US" dirty="0">
                <a:solidFill>
                  <a:schemeClr val="accent1"/>
                </a:solidFill>
              </a:rPr>
              <a:t>Definitions</a:t>
            </a:r>
          </a:p>
        </p:txBody>
      </p:sp>
      <p:sp>
        <p:nvSpPr>
          <p:cNvPr id="3" name="Text Placeholder 2">
            <a:extLst>
              <a:ext uri="{FF2B5EF4-FFF2-40B4-BE49-F238E27FC236}">
                <a16:creationId xmlns:a16="http://schemas.microsoft.com/office/drawing/2014/main" id="{1E3F8D17-8FA8-486B-97F3-148893E2DF2C}"/>
              </a:ext>
            </a:extLst>
          </p:cNvPr>
          <p:cNvSpPr txBox="1">
            <a:spLocks/>
          </p:cNvSpPr>
          <p:nvPr/>
        </p:nvSpPr>
        <p:spPr>
          <a:xfrm>
            <a:off x="672347" y="2633999"/>
            <a:ext cx="10515600" cy="383590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215895"/>
            <a:r>
              <a:rPr lang="en-US" sz="2800" kern="0" dirty="0">
                <a:solidFill>
                  <a:schemeClr val="bg2"/>
                </a:solidFill>
              </a:rPr>
              <a:t>Syntax</a:t>
            </a:r>
          </a:p>
          <a:p>
            <a:pPr marL="215895"/>
            <a:endParaRPr lang="en-US" sz="2800" kern="0" dirty="0">
              <a:solidFill>
                <a:schemeClr val="accent1"/>
              </a:solidFill>
            </a:endParaRPr>
          </a:p>
          <a:p>
            <a:pPr marL="215895"/>
            <a:r>
              <a:rPr lang="en-US" sz="2800" kern="0" dirty="0">
                <a:solidFill>
                  <a:schemeClr val="accent1"/>
                </a:solidFill>
              </a:rPr>
              <a:t>Semantics</a:t>
            </a:r>
          </a:p>
          <a:p>
            <a:pPr marL="215895"/>
            <a:endParaRPr lang="en-US" sz="2800" kern="0" dirty="0">
              <a:solidFill>
                <a:schemeClr val="accent1"/>
              </a:solidFill>
            </a:endParaRPr>
          </a:p>
          <a:p>
            <a:pPr marL="215895"/>
            <a:r>
              <a:rPr lang="en-US" sz="2800" kern="0" dirty="0">
                <a:solidFill>
                  <a:schemeClr val="accent1"/>
                </a:solidFill>
              </a:rPr>
              <a:t>The</a:t>
            </a:r>
            <a:r>
              <a:rPr lang="en-US" sz="2800" i="1" kern="0" dirty="0">
                <a:solidFill>
                  <a:schemeClr val="accent1"/>
                </a:solidFill>
              </a:rPr>
              <a:t> convert-assignments </a:t>
            </a:r>
            <a:r>
              <a:rPr lang="en-US" sz="2800" kern="0" dirty="0">
                <a:solidFill>
                  <a:schemeClr val="accent1"/>
                </a:solidFill>
              </a:rPr>
              <a:t>pass</a:t>
            </a:r>
          </a:p>
          <a:p>
            <a:pPr marL="215895"/>
            <a:endParaRPr lang="en-US" sz="2800" kern="0" dirty="0"/>
          </a:p>
          <a:p>
            <a:pPr marL="215895"/>
            <a:endParaRPr lang="en-US" sz="2800" kern="0" dirty="0"/>
          </a:p>
        </p:txBody>
      </p:sp>
    </p:spTree>
    <p:extLst>
      <p:ext uri="{BB962C8B-B14F-4D97-AF65-F5344CB8AC3E}">
        <p14:creationId xmlns:p14="http://schemas.microsoft.com/office/powerpoint/2010/main" val="490562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Software ubiquity means software significance</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5</a:t>
            </a:fld>
            <a:endParaRPr kern="0"/>
          </a:p>
        </p:txBody>
      </p:sp>
      <p:pic>
        <p:nvPicPr>
          <p:cNvPr id="2050" name="Picture 2">
            <a:extLst>
              <a:ext uri="{FF2B5EF4-FFF2-40B4-BE49-F238E27FC236}">
                <a16:creationId xmlns:a16="http://schemas.microsoft.com/office/drawing/2014/main" id="{0547876C-BC68-4073-9E92-D029ECE804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0993" y="1816808"/>
            <a:ext cx="4192419" cy="4144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40114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50</a:t>
            </a:fld>
            <a:endParaRPr kern="0"/>
          </a:p>
        </p:txBody>
      </p:sp>
      <p:pic>
        <p:nvPicPr>
          <p:cNvPr id="8" name="Picture 7">
            <a:extLst>
              <a:ext uri="{FF2B5EF4-FFF2-40B4-BE49-F238E27FC236}">
                <a16:creationId xmlns:a16="http://schemas.microsoft.com/office/drawing/2014/main" id="{70FDAF7A-E7FB-43B1-AAF9-B486A80749B9}"/>
              </a:ext>
            </a:extLst>
          </p:cNvPr>
          <p:cNvPicPr>
            <a:picLocks noChangeAspect="1"/>
          </p:cNvPicPr>
          <p:nvPr/>
        </p:nvPicPr>
        <p:blipFill>
          <a:blip r:embed="rId3"/>
          <a:stretch>
            <a:fillRect/>
          </a:stretch>
        </p:blipFill>
        <p:spPr>
          <a:xfrm>
            <a:off x="2461224" y="1611260"/>
            <a:ext cx="6754030" cy="4350461"/>
          </a:xfrm>
          <a:prstGeom prst="rect">
            <a:avLst/>
          </a:prstGeom>
        </p:spPr>
      </p:pic>
    </p:spTree>
    <p:extLst>
      <p:ext uri="{BB962C8B-B14F-4D97-AF65-F5344CB8AC3E}">
        <p14:creationId xmlns:p14="http://schemas.microsoft.com/office/powerpoint/2010/main" val="10293340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51</a:t>
            </a:fld>
            <a:endParaRPr kern="0"/>
          </a:p>
        </p:txBody>
      </p:sp>
      <p:pic>
        <p:nvPicPr>
          <p:cNvPr id="5" name="Picture 4">
            <a:extLst>
              <a:ext uri="{FF2B5EF4-FFF2-40B4-BE49-F238E27FC236}">
                <a16:creationId xmlns:a16="http://schemas.microsoft.com/office/drawing/2014/main" id="{8F41DEDE-C130-493E-9E15-8AC0019EA41C}"/>
              </a:ext>
            </a:extLst>
          </p:cNvPr>
          <p:cNvPicPr>
            <a:picLocks noChangeAspect="1"/>
          </p:cNvPicPr>
          <p:nvPr/>
        </p:nvPicPr>
        <p:blipFill>
          <a:blip r:embed="rId3"/>
          <a:stretch>
            <a:fillRect/>
          </a:stretch>
        </p:blipFill>
        <p:spPr>
          <a:xfrm>
            <a:off x="2755910" y="1784110"/>
            <a:ext cx="6680180" cy="4340093"/>
          </a:xfrm>
          <a:prstGeom prst="rect">
            <a:avLst/>
          </a:prstGeom>
        </p:spPr>
      </p:pic>
    </p:spTree>
    <p:extLst>
      <p:ext uri="{BB962C8B-B14F-4D97-AF65-F5344CB8AC3E}">
        <p14:creationId xmlns:p14="http://schemas.microsoft.com/office/powerpoint/2010/main" val="28330175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Evaluation Contexts</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52</a:t>
            </a:fld>
            <a:endParaRPr kern="0"/>
          </a:p>
        </p:txBody>
      </p:sp>
      <p:pic>
        <p:nvPicPr>
          <p:cNvPr id="7" name="Picture 6">
            <a:extLst>
              <a:ext uri="{FF2B5EF4-FFF2-40B4-BE49-F238E27FC236}">
                <a16:creationId xmlns:a16="http://schemas.microsoft.com/office/drawing/2014/main" id="{14FC00F1-B286-419C-AD99-265AA17D1283}"/>
              </a:ext>
            </a:extLst>
          </p:cNvPr>
          <p:cNvPicPr>
            <a:picLocks noChangeAspect="1"/>
          </p:cNvPicPr>
          <p:nvPr/>
        </p:nvPicPr>
        <p:blipFill rotWithShape="1">
          <a:blip r:embed="rId3"/>
          <a:srcRect t="30249" b="61264"/>
          <a:stretch/>
        </p:blipFill>
        <p:spPr>
          <a:xfrm>
            <a:off x="3231327" y="3046628"/>
            <a:ext cx="5553075" cy="382372"/>
          </a:xfrm>
          <a:prstGeom prst="rect">
            <a:avLst/>
          </a:prstGeom>
        </p:spPr>
      </p:pic>
      <p:sp>
        <p:nvSpPr>
          <p:cNvPr id="3" name="Rectangle 2">
            <a:extLst>
              <a:ext uri="{FF2B5EF4-FFF2-40B4-BE49-F238E27FC236}">
                <a16:creationId xmlns:a16="http://schemas.microsoft.com/office/drawing/2014/main" id="{4AD43C83-7E88-4299-B620-07CD1C47B315}"/>
              </a:ext>
            </a:extLst>
          </p:cNvPr>
          <p:cNvSpPr/>
          <p:nvPr/>
        </p:nvSpPr>
        <p:spPr>
          <a:xfrm>
            <a:off x="6567055" y="4163517"/>
            <a:ext cx="95002" cy="245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9D97287-64C1-49E5-BD69-9AE2D2AA2CB8}"/>
              </a:ext>
            </a:extLst>
          </p:cNvPr>
          <p:cNvSpPr/>
          <p:nvPr/>
        </p:nvSpPr>
        <p:spPr>
          <a:xfrm>
            <a:off x="6956962" y="3690556"/>
            <a:ext cx="95002" cy="245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0BAFA9A-98E4-4280-81F2-0ABE3E9BE6E7}"/>
              </a:ext>
            </a:extLst>
          </p:cNvPr>
          <p:cNvSpPr/>
          <p:nvPr/>
        </p:nvSpPr>
        <p:spPr>
          <a:xfrm>
            <a:off x="5960362" y="3306038"/>
            <a:ext cx="226681" cy="245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C320109-72B2-4218-ADAB-1E4509E6BE65}"/>
              </a:ext>
            </a:extLst>
          </p:cNvPr>
          <p:cNvSpPr/>
          <p:nvPr/>
        </p:nvSpPr>
        <p:spPr>
          <a:xfrm>
            <a:off x="6755081" y="2800705"/>
            <a:ext cx="95002" cy="245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14214F7-CEFA-4C60-9730-F17399843E3B}"/>
              </a:ext>
            </a:extLst>
          </p:cNvPr>
          <p:cNvSpPr/>
          <p:nvPr/>
        </p:nvSpPr>
        <p:spPr>
          <a:xfrm>
            <a:off x="8512629" y="1893351"/>
            <a:ext cx="95002" cy="245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D415F04-4CFA-40E3-A941-25A18E169DEA}"/>
              </a:ext>
            </a:extLst>
          </p:cNvPr>
          <p:cNvPicPr>
            <a:picLocks noChangeAspect="1"/>
          </p:cNvPicPr>
          <p:nvPr/>
        </p:nvPicPr>
        <p:blipFill rotWithShape="1">
          <a:blip r:embed="rId3"/>
          <a:srcRect b="80555"/>
          <a:stretch/>
        </p:blipFill>
        <p:spPr>
          <a:xfrm>
            <a:off x="3183825" y="2068507"/>
            <a:ext cx="5553075" cy="876052"/>
          </a:xfrm>
          <a:prstGeom prst="rect">
            <a:avLst/>
          </a:prstGeom>
        </p:spPr>
      </p:pic>
      <p:sp>
        <p:nvSpPr>
          <p:cNvPr id="12" name="Rectangle 11">
            <a:extLst>
              <a:ext uri="{FF2B5EF4-FFF2-40B4-BE49-F238E27FC236}">
                <a16:creationId xmlns:a16="http://schemas.microsoft.com/office/drawing/2014/main" id="{C25A502C-8CED-40D6-B6EA-B474E2D17C95}"/>
              </a:ext>
            </a:extLst>
          </p:cNvPr>
          <p:cNvSpPr/>
          <p:nvPr/>
        </p:nvSpPr>
        <p:spPr>
          <a:xfrm>
            <a:off x="8390846" y="2313350"/>
            <a:ext cx="226681" cy="245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61981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Evaluation Contexts</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53</a:t>
            </a:fld>
            <a:endParaRPr kern="0"/>
          </a:p>
        </p:txBody>
      </p:sp>
      <p:pic>
        <p:nvPicPr>
          <p:cNvPr id="7" name="Picture 6">
            <a:extLst>
              <a:ext uri="{FF2B5EF4-FFF2-40B4-BE49-F238E27FC236}">
                <a16:creationId xmlns:a16="http://schemas.microsoft.com/office/drawing/2014/main" id="{14FC00F1-B286-419C-AD99-265AA17D1283}"/>
              </a:ext>
            </a:extLst>
          </p:cNvPr>
          <p:cNvPicPr>
            <a:picLocks noChangeAspect="1"/>
          </p:cNvPicPr>
          <p:nvPr/>
        </p:nvPicPr>
        <p:blipFill rotWithShape="1">
          <a:blip r:embed="rId3"/>
          <a:srcRect b="89891"/>
          <a:stretch/>
        </p:blipFill>
        <p:spPr>
          <a:xfrm>
            <a:off x="3231327" y="1683817"/>
            <a:ext cx="5553075" cy="455457"/>
          </a:xfrm>
          <a:prstGeom prst="rect">
            <a:avLst/>
          </a:prstGeom>
        </p:spPr>
      </p:pic>
      <p:sp>
        <p:nvSpPr>
          <p:cNvPr id="3" name="Rectangle 2">
            <a:extLst>
              <a:ext uri="{FF2B5EF4-FFF2-40B4-BE49-F238E27FC236}">
                <a16:creationId xmlns:a16="http://schemas.microsoft.com/office/drawing/2014/main" id="{4AD43C83-7E88-4299-B620-07CD1C47B315}"/>
              </a:ext>
            </a:extLst>
          </p:cNvPr>
          <p:cNvSpPr/>
          <p:nvPr/>
        </p:nvSpPr>
        <p:spPr>
          <a:xfrm>
            <a:off x="6567055" y="4163517"/>
            <a:ext cx="95002" cy="245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9D97287-64C1-49E5-BD69-9AE2D2AA2CB8}"/>
              </a:ext>
            </a:extLst>
          </p:cNvPr>
          <p:cNvSpPr/>
          <p:nvPr/>
        </p:nvSpPr>
        <p:spPr>
          <a:xfrm>
            <a:off x="6956962" y="3690556"/>
            <a:ext cx="95002" cy="245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0BAFA9A-98E4-4280-81F2-0ABE3E9BE6E7}"/>
              </a:ext>
            </a:extLst>
          </p:cNvPr>
          <p:cNvSpPr/>
          <p:nvPr/>
        </p:nvSpPr>
        <p:spPr>
          <a:xfrm>
            <a:off x="5960363" y="3306038"/>
            <a:ext cx="95002" cy="245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C320109-72B2-4218-ADAB-1E4509E6BE65}"/>
              </a:ext>
            </a:extLst>
          </p:cNvPr>
          <p:cNvSpPr/>
          <p:nvPr/>
        </p:nvSpPr>
        <p:spPr>
          <a:xfrm>
            <a:off x="6755081" y="2800705"/>
            <a:ext cx="95002" cy="245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14214F7-CEFA-4C60-9730-F17399843E3B}"/>
              </a:ext>
            </a:extLst>
          </p:cNvPr>
          <p:cNvSpPr/>
          <p:nvPr/>
        </p:nvSpPr>
        <p:spPr>
          <a:xfrm>
            <a:off x="8512629" y="1893351"/>
            <a:ext cx="95002" cy="245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F80652F-5CE0-4018-B20E-7C9CCD53FF5B}"/>
              </a:ext>
            </a:extLst>
          </p:cNvPr>
          <p:cNvPicPr>
            <a:picLocks noChangeAspect="1"/>
          </p:cNvPicPr>
          <p:nvPr/>
        </p:nvPicPr>
        <p:blipFill>
          <a:blip r:embed="rId4"/>
          <a:stretch>
            <a:fillRect/>
          </a:stretch>
        </p:blipFill>
        <p:spPr>
          <a:xfrm>
            <a:off x="3130442" y="2278569"/>
            <a:ext cx="5931115" cy="3769895"/>
          </a:xfrm>
          <a:prstGeom prst="rect">
            <a:avLst/>
          </a:prstGeom>
        </p:spPr>
      </p:pic>
    </p:spTree>
    <p:extLst>
      <p:ext uri="{BB962C8B-B14F-4D97-AF65-F5344CB8AC3E}">
        <p14:creationId xmlns:p14="http://schemas.microsoft.com/office/powerpoint/2010/main" val="6019204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Evaluation Contexts</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54</a:t>
            </a:fld>
            <a:endParaRPr kern="0"/>
          </a:p>
        </p:txBody>
      </p:sp>
      <p:pic>
        <p:nvPicPr>
          <p:cNvPr id="7" name="Picture 6">
            <a:extLst>
              <a:ext uri="{FF2B5EF4-FFF2-40B4-BE49-F238E27FC236}">
                <a16:creationId xmlns:a16="http://schemas.microsoft.com/office/drawing/2014/main" id="{14FC00F1-B286-419C-AD99-265AA17D1283}"/>
              </a:ext>
            </a:extLst>
          </p:cNvPr>
          <p:cNvPicPr>
            <a:picLocks noChangeAspect="1"/>
          </p:cNvPicPr>
          <p:nvPr/>
        </p:nvPicPr>
        <p:blipFill rotWithShape="1">
          <a:blip r:embed="rId3"/>
          <a:srcRect b="89891"/>
          <a:stretch/>
        </p:blipFill>
        <p:spPr>
          <a:xfrm>
            <a:off x="3231327" y="1683817"/>
            <a:ext cx="5553075" cy="455457"/>
          </a:xfrm>
          <a:prstGeom prst="rect">
            <a:avLst/>
          </a:prstGeom>
        </p:spPr>
      </p:pic>
      <p:sp>
        <p:nvSpPr>
          <p:cNvPr id="3" name="Rectangle 2">
            <a:extLst>
              <a:ext uri="{FF2B5EF4-FFF2-40B4-BE49-F238E27FC236}">
                <a16:creationId xmlns:a16="http://schemas.microsoft.com/office/drawing/2014/main" id="{4AD43C83-7E88-4299-B620-07CD1C47B315}"/>
              </a:ext>
            </a:extLst>
          </p:cNvPr>
          <p:cNvSpPr/>
          <p:nvPr/>
        </p:nvSpPr>
        <p:spPr>
          <a:xfrm>
            <a:off x="6567055" y="4163517"/>
            <a:ext cx="95002" cy="245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9D97287-64C1-49E5-BD69-9AE2D2AA2CB8}"/>
              </a:ext>
            </a:extLst>
          </p:cNvPr>
          <p:cNvSpPr/>
          <p:nvPr/>
        </p:nvSpPr>
        <p:spPr>
          <a:xfrm>
            <a:off x="6956962" y="3690556"/>
            <a:ext cx="95002" cy="245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0BAFA9A-98E4-4280-81F2-0ABE3E9BE6E7}"/>
              </a:ext>
            </a:extLst>
          </p:cNvPr>
          <p:cNvSpPr/>
          <p:nvPr/>
        </p:nvSpPr>
        <p:spPr>
          <a:xfrm>
            <a:off x="5960363" y="3306038"/>
            <a:ext cx="95002" cy="245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C320109-72B2-4218-ADAB-1E4509E6BE65}"/>
              </a:ext>
            </a:extLst>
          </p:cNvPr>
          <p:cNvSpPr/>
          <p:nvPr/>
        </p:nvSpPr>
        <p:spPr>
          <a:xfrm>
            <a:off x="6755081" y="2800705"/>
            <a:ext cx="95002" cy="245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14214F7-CEFA-4C60-9730-F17399843E3B}"/>
              </a:ext>
            </a:extLst>
          </p:cNvPr>
          <p:cNvSpPr/>
          <p:nvPr/>
        </p:nvSpPr>
        <p:spPr>
          <a:xfrm>
            <a:off x="8512629" y="1893351"/>
            <a:ext cx="95002" cy="245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3B9452B-952F-4E16-85E0-83B4D798BB11}"/>
              </a:ext>
            </a:extLst>
          </p:cNvPr>
          <p:cNvPicPr>
            <a:picLocks noChangeAspect="1"/>
          </p:cNvPicPr>
          <p:nvPr/>
        </p:nvPicPr>
        <p:blipFill>
          <a:blip r:embed="rId4"/>
          <a:stretch>
            <a:fillRect/>
          </a:stretch>
        </p:blipFill>
        <p:spPr>
          <a:xfrm>
            <a:off x="3342626" y="2307053"/>
            <a:ext cx="5330475" cy="2635820"/>
          </a:xfrm>
          <a:prstGeom prst="rect">
            <a:avLst/>
          </a:prstGeom>
        </p:spPr>
      </p:pic>
      <p:pic>
        <p:nvPicPr>
          <p:cNvPr id="14" name="Picture 13">
            <a:extLst>
              <a:ext uri="{FF2B5EF4-FFF2-40B4-BE49-F238E27FC236}">
                <a16:creationId xmlns:a16="http://schemas.microsoft.com/office/drawing/2014/main" id="{45D93323-BF92-4C0A-B549-121F58E093CA}"/>
              </a:ext>
            </a:extLst>
          </p:cNvPr>
          <p:cNvPicPr>
            <a:picLocks noChangeAspect="1"/>
          </p:cNvPicPr>
          <p:nvPr/>
        </p:nvPicPr>
        <p:blipFill>
          <a:blip r:embed="rId5"/>
          <a:stretch>
            <a:fillRect/>
          </a:stretch>
        </p:blipFill>
        <p:spPr>
          <a:xfrm>
            <a:off x="2358002" y="4942873"/>
            <a:ext cx="6850640" cy="1042030"/>
          </a:xfrm>
          <a:prstGeom prst="rect">
            <a:avLst/>
          </a:prstGeom>
        </p:spPr>
      </p:pic>
    </p:spTree>
    <p:extLst>
      <p:ext uri="{BB962C8B-B14F-4D97-AF65-F5344CB8AC3E}">
        <p14:creationId xmlns:p14="http://schemas.microsoft.com/office/powerpoint/2010/main" val="20283271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Evaluation Contexts</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55</a:t>
            </a:fld>
            <a:endParaRPr kern="0"/>
          </a:p>
        </p:txBody>
      </p:sp>
      <p:sp>
        <p:nvSpPr>
          <p:cNvPr id="3" name="Rectangle 2">
            <a:extLst>
              <a:ext uri="{FF2B5EF4-FFF2-40B4-BE49-F238E27FC236}">
                <a16:creationId xmlns:a16="http://schemas.microsoft.com/office/drawing/2014/main" id="{4AD43C83-7E88-4299-B620-07CD1C47B315}"/>
              </a:ext>
            </a:extLst>
          </p:cNvPr>
          <p:cNvSpPr/>
          <p:nvPr/>
        </p:nvSpPr>
        <p:spPr>
          <a:xfrm>
            <a:off x="6567055" y="4163517"/>
            <a:ext cx="95002" cy="245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9D97287-64C1-49E5-BD69-9AE2D2AA2CB8}"/>
              </a:ext>
            </a:extLst>
          </p:cNvPr>
          <p:cNvSpPr/>
          <p:nvPr/>
        </p:nvSpPr>
        <p:spPr>
          <a:xfrm>
            <a:off x="6956962" y="3690556"/>
            <a:ext cx="95002" cy="245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0BAFA9A-98E4-4280-81F2-0ABE3E9BE6E7}"/>
              </a:ext>
            </a:extLst>
          </p:cNvPr>
          <p:cNvSpPr/>
          <p:nvPr/>
        </p:nvSpPr>
        <p:spPr>
          <a:xfrm>
            <a:off x="5960363" y="3306038"/>
            <a:ext cx="95002" cy="245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C320109-72B2-4218-ADAB-1E4509E6BE65}"/>
              </a:ext>
            </a:extLst>
          </p:cNvPr>
          <p:cNvSpPr/>
          <p:nvPr/>
        </p:nvSpPr>
        <p:spPr>
          <a:xfrm>
            <a:off x="6755081" y="2800705"/>
            <a:ext cx="95002" cy="245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14214F7-CEFA-4C60-9730-F17399843E3B}"/>
              </a:ext>
            </a:extLst>
          </p:cNvPr>
          <p:cNvSpPr/>
          <p:nvPr/>
        </p:nvSpPr>
        <p:spPr>
          <a:xfrm>
            <a:off x="8512629" y="1893351"/>
            <a:ext cx="95002" cy="245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839BDCC-C0FE-4144-80A2-7E6828134F58}"/>
              </a:ext>
            </a:extLst>
          </p:cNvPr>
          <p:cNvPicPr>
            <a:picLocks noChangeAspect="1"/>
          </p:cNvPicPr>
          <p:nvPr/>
        </p:nvPicPr>
        <p:blipFill>
          <a:blip r:embed="rId3"/>
          <a:stretch>
            <a:fillRect/>
          </a:stretch>
        </p:blipFill>
        <p:spPr>
          <a:xfrm>
            <a:off x="2474027" y="2571125"/>
            <a:ext cx="6752051" cy="3676630"/>
          </a:xfrm>
          <a:prstGeom prst="rect">
            <a:avLst/>
          </a:prstGeom>
        </p:spPr>
      </p:pic>
      <p:pic>
        <p:nvPicPr>
          <p:cNvPr id="15" name="Picture 14">
            <a:extLst>
              <a:ext uri="{FF2B5EF4-FFF2-40B4-BE49-F238E27FC236}">
                <a16:creationId xmlns:a16="http://schemas.microsoft.com/office/drawing/2014/main" id="{52DE46E3-8FBC-4C05-89F9-43C726A9E5C9}"/>
              </a:ext>
            </a:extLst>
          </p:cNvPr>
          <p:cNvPicPr>
            <a:picLocks noChangeAspect="1"/>
          </p:cNvPicPr>
          <p:nvPr/>
        </p:nvPicPr>
        <p:blipFill rotWithShape="1">
          <a:blip r:embed="rId4"/>
          <a:srcRect t="30249" b="61264"/>
          <a:stretch/>
        </p:blipFill>
        <p:spPr>
          <a:xfrm>
            <a:off x="1760982" y="1743056"/>
            <a:ext cx="8178139" cy="563128"/>
          </a:xfrm>
          <a:prstGeom prst="rect">
            <a:avLst/>
          </a:prstGeom>
        </p:spPr>
      </p:pic>
      <p:sp>
        <p:nvSpPr>
          <p:cNvPr id="16" name="Rectangle 15">
            <a:extLst>
              <a:ext uri="{FF2B5EF4-FFF2-40B4-BE49-F238E27FC236}">
                <a16:creationId xmlns:a16="http://schemas.microsoft.com/office/drawing/2014/main" id="{EE6DD61A-02FA-4D0B-A32F-C4E00EEBA2C0}"/>
              </a:ext>
            </a:extLst>
          </p:cNvPr>
          <p:cNvSpPr/>
          <p:nvPr/>
        </p:nvSpPr>
        <p:spPr>
          <a:xfrm>
            <a:off x="5707953" y="2069770"/>
            <a:ext cx="226681" cy="245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56790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Evaluation Contexts</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56</a:t>
            </a:fld>
            <a:endParaRPr kern="0"/>
          </a:p>
        </p:txBody>
      </p:sp>
      <p:sp>
        <p:nvSpPr>
          <p:cNvPr id="3" name="Rectangle 2">
            <a:extLst>
              <a:ext uri="{FF2B5EF4-FFF2-40B4-BE49-F238E27FC236}">
                <a16:creationId xmlns:a16="http://schemas.microsoft.com/office/drawing/2014/main" id="{4AD43C83-7E88-4299-B620-07CD1C47B315}"/>
              </a:ext>
            </a:extLst>
          </p:cNvPr>
          <p:cNvSpPr/>
          <p:nvPr/>
        </p:nvSpPr>
        <p:spPr>
          <a:xfrm>
            <a:off x="6567055" y="4163517"/>
            <a:ext cx="95002" cy="245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9D97287-64C1-49E5-BD69-9AE2D2AA2CB8}"/>
              </a:ext>
            </a:extLst>
          </p:cNvPr>
          <p:cNvSpPr/>
          <p:nvPr/>
        </p:nvSpPr>
        <p:spPr>
          <a:xfrm>
            <a:off x="6956962" y="3690556"/>
            <a:ext cx="95002" cy="245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0BAFA9A-98E4-4280-81F2-0ABE3E9BE6E7}"/>
              </a:ext>
            </a:extLst>
          </p:cNvPr>
          <p:cNvSpPr/>
          <p:nvPr/>
        </p:nvSpPr>
        <p:spPr>
          <a:xfrm>
            <a:off x="5960363" y="3306038"/>
            <a:ext cx="95002" cy="245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C320109-72B2-4218-ADAB-1E4509E6BE65}"/>
              </a:ext>
            </a:extLst>
          </p:cNvPr>
          <p:cNvSpPr/>
          <p:nvPr/>
        </p:nvSpPr>
        <p:spPr>
          <a:xfrm>
            <a:off x="6755081" y="2800705"/>
            <a:ext cx="95002" cy="245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14214F7-CEFA-4C60-9730-F17399843E3B}"/>
              </a:ext>
            </a:extLst>
          </p:cNvPr>
          <p:cNvSpPr/>
          <p:nvPr/>
        </p:nvSpPr>
        <p:spPr>
          <a:xfrm>
            <a:off x="8512629" y="1893351"/>
            <a:ext cx="95002" cy="245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6DD61A-02FA-4D0B-A32F-C4E00EEBA2C0}"/>
              </a:ext>
            </a:extLst>
          </p:cNvPr>
          <p:cNvSpPr/>
          <p:nvPr/>
        </p:nvSpPr>
        <p:spPr>
          <a:xfrm>
            <a:off x="5707953" y="2069770"/>
            <a:ext cx="226681" cy="245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02B706F-A996-4A92-8499-17B379E036BD}"/>
              </a:ext>
            </a:extLst>
          </p:cNvPr>
          <p:cNvPicPr>
            <a:picLocks noChangeAspect="1"/>
          </p:cNvPicPr>
          <p:nvPr/>
        </p:nvPicPr>
        <p:blipFill>
          <a:blip r:embed="rId3"/>
          <a:stretch>
            <a:fillRect/>
          </a:stretch>
        </p:blipFill>
        <p:spPr>
          <a:xfrm>
            <a:off x="2702192" y="1595821"/>
            <a:ext cx="6238202" cy="4435391"/>
          </a:xfrm>
          <a:prstGeom prst="rect">
            <a:avLst/>
          </a:prstGeom>
        </p:spPr>
      </p:pic>
    </p:spTree>
    <p:extLst>
      <p:ext uri="{BB962C8B-B14F-4D97-AF65-F5344CB8AC3E}">
        <p14:creationId xmlns:p14="http://schemas.microsoft.com/office/powerpoint/2010/main" val="23414117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Evaluation Contexts</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57</a:t>
            </a:fld>
            <a:endParaRPr kern="0"/>
          </a:p>
        </p:txBody>
      </p:sp>
      <p:sp>
        <p:nvSpPr>
          <p:cNvPr id="3" name="Rectangle 2">
            <a:extLst>
              <a:ext uri="{FF2B5EF4-FFF2-40B4-BE49-F238E27FC236}">
                <a16:creationId xmlns:a16="http://schemas.microsoft.com/office/drawing/2014/main" id="{4AD43C83-7E88-4299-B620-07CD1C47B315}"/>
              </a:ext>
            </a:extLst>
          </p:cNvPr>
          <p:cNvSpPr/>
          <p:nvPr/>
        </p:nvSpPr>
        <p:spPr>
          <a:xfrm>
            <a:off x="6567055" y="4163517"/>
            <a:ext cx="95002" cy="245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9D97287-64C1-49E5-BD69-9AE2D2AA2CB8}"/>
              </a:ext>
            </a:extLst>
          </p:cNvPr>
          <p:cNvSpPr/>
          <p:nvPr/>
        </p:nvSpPr>
        <p:spPr>
          <a:xfrm>
            <a:off x="6956962" y="3690556"/>
            <a:ext cx="95002" cy="245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0BAFA9A-98E4-4280-81F2-0ABE3E9BE6E7}"/>
              </a:ext>
            </a:extLst>
          </p:cNvPr>
          <p:cNvSpPr/>
          <p:nvPr/>
        </p:nvSpPr>
        <p:spPr>
          <a:xfrm>
            <a:off x="5960363" y="3306038"/>
            <a:ext cx="95002" cy="245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C320109-72B2-4218-ADAB-1E4509E6BE65}"/>
              </a:ext>
            </a:extLst>
          </p:cNvPr>
          <p:cNvSpPr/>
          <p:nvPr/>
        </p:nvSpPr>
        <p:spPr>
          <a:xfrm>
            <a:off x="6755081" y="2800705"/>
            <a:ext cx="95002" cy="245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14214F7-CEFA-4C60-9730-F17399843E3B}"/>
              </a:ext>
            </a:extLst>
          </p:cNvPr>
          <p:cNvSpPr/>
          <p:nvPr/>
        </p:nvSpPr>
        <p:spPr>
          <a:xfrm>
            <a:off x="8512629" y="1893351"/>
            <a:ext cx="95002" cy="245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6DD61A-02FA-4D0B-A32F-C4E00EEBA2C0}"/>
              </a:ext>
            </a:extLst>
          </p:cNvPr>
          <p:cNvSpPr/>
          <p:nvPr/>
        </p:nvSpPr>
        <p:spPr>
          <a:xfrm>
            <a:off x="5707953" y="2069770"/>
            <a:ext cx="226681" cy="245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5C3BA84-3661-4AB4-BC14-980BE02C325D}"/>
              </a:ext>
            </a:extLst>
          </p:cNvPr>
          <p:cNvPicPr>
            <a:picLocks noChangeAspect="1"/>
          </p:cNvPicPr>
          <p:nvPr/>
        </p:nvPicPr>
        <p:blipFill>
          <a:blip r:embed="rId3"/>
          <a:stretch>
            <a:fillRect/>
          </a:stretch>
        </p:blipFill>
        <p:spPr>
          <a:xfrm>
            <a:off x="1631126" y="1890681"/>
            <a:ext cx="8753475" cy="2743200"/>
          </a:xfrm>
          <a:prstGeom prst="rect">
            <a:avLst/>
          </a:prstGeom>
        </p:spPr>
      </p:pic>
    </p:spTree>
    <p:extLst>
      <p:ext uri="{BB962C8B-B14F-4D97-AF65-F5344CB8AC3E}">
        <p14:creationId xmlns:p14="http://schemas.microsoft.com/office/powerpoint/2010/main" val="17956626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Evaluation Contexts</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58</a:t>
            </a:fld>
            <a:endParaRPr kern="0"/>
          </a:p>
        </p:txBody>
      </p:sp>
      <p:sp>
        <p:nvSpPr>
          <p:cNvPr id="3" name="Rectangle 2">
            <a:extLst>
              <a:ext uri="{FF2B5EF4-FFF2-40B4-BE49-F238E27FC236}">
                <a16:creationId xmlns:a16="http://schemas.microsoft.com/office/drawing/2014/main" id="{4AD43C83-7E88-4299-B620-07CD1C47B315}"/>
              </a:ext>
            </a:extLst>
          </p:cNvPr>
          <p:cNvSpPr/>
          <p:nvPr/>
        </p:nvSpPr>
        <p:spPr>
          <a:xfrm>
            <a:off x="6567055" y="4163517"/>
            <a:ext cx="95002" cy="245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9D97287-64C1-49E5-BD69-9AE2D2AA2CB8}"/>
              </a:ext>
            </a:extLst>
          </p:cNvPr>
          <p:cNvSpPr/>
          <p:nvPr/>
        </p:nvSpPr>
        <p:spPr>
          <a:xfrm>
            <a:off x="6956962" y="3690556"/>
            <a:ext cx="95002" cy="245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0BAFA9A-98E4-4280-81F2-0ABE3E9BE6E7}"/>
              </a:ext>
            </a:extLst>
          </p:cNvPr>
          <p:cNvSpPr/>
          <p:nvPr/>
        </p:nvSpPr>
        <p:spPr>
          <a:xfrm>
            <a:off x="5960363" y="3306038"/>
            <a:ext cx="95002" cy="245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C320109-72B2-4218-ADAB-1E4509E6BE65}"/>
              </a:ext>
            </a:extLst>
          </p:cNvPr>
          <p:cNvSpPr/>
          <p:nvPr/>
        </p:nvSpPr>
        <p:spPr>
          <a:xfrm>
            <a:off x="6755081" y="2800705"/>
            <a:ext cx="95002" cy="245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14214F7-CEFA-4C60-9730-F17399843E3B}"/>
              </a:ext>
            </a:extLst>
          </p:cNvPr>
          <p:cNvSpPr/>
          <p:nvPr/>
        </p:nvSpPr>
        <p:spPr>
          <a:xfrm>
            <a:off x="8512629" y="1893351"/>
            <a:ext cx="95002" cy="245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6DD61A-02FA-4D0B-A32F-C4E00EEBA2C0}"/>
              </a:ext>
            </a:extLst>
          </p:cNvPr>
          <p:cNvSpPr/>
          <p:nvPr/>
        </p:nvSpPr>
        <p:spPr>
          <a:xfrm>
            <a:off x="5707953" y="2069770"/>
            <a:ext cx="226681" cy="245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419FEC0-52E5-4C36-B67B-CC707F8D82D6}"/>
              </a:ext>
            </a:extLst>
          </p:cNvPr>
          <p:cNvPicPr>
            <a:picLocks noChangeAspect="1"/>
          </p:cNvPicPr>
          <p:nvPr/>
        </p:nvPicPr>
        <p:blipFill>
          <a:blip r:embed="rId3"/>
          <a:stretch>
            <a:fillRect/>
          </a:stretch>
        </p:blipFill>
        <p:spPr>
          <a:xfrm>
            <a:off x="344508" y="1947397"/>
            <a:ext cx="2952750" cy="1552575"/>
          </a:xfrm>
          <a:prstGeom prst="rect">
            <a:avLst/>
          </a:prstGeom>
        </p:spPr>
      </p:pic>
      <p:pic>
        <p:nvPicPr>
          <p:cNvPr id="13" name="Picture 12">
            <a:extLst>
              <a:ext uri="{FF2B5EF4-FFF2-40B4-BE49-F238E27FC236}">
                <a16:creationId xmlns:a16="http://schemas.microsoft.com/office/drawing/2014/main" id="{5DBCBAF4-F9C2-4CE1-BBE1-4E459C9391E5}"/>
              </a:ext>
            </a:extLst>
          </p:cNvPr>
          <p:cNvPicPr>
            <a:picLocks noChangeAspect="1"/>
          </p:cNvPicPr>
          <p:nvPr/>
        </p:nvPicPr>
        <p:blipFill>
          <a:blip r:embed="rId4"/>
          <a:stretch>
            <a:fillRect/>
          </a:stretch>
        </p:blipFill>
        <p:spPr>
          <a:xfrm>
            <a:off x="5099710" y="1894471"/>
            <a:ext cx="5674118" cy="4121905"/>
          </a:xfrm>
          <a:prstGeom prst="rect">
            <a:avLst/>
          </a:prstGeom>
        </p:spPr>
      </p:pic>
    </p:spTree>
    <p:extLst>
      <p:ext uri="{BB962C8B-B14F-4D97-AF65-F5344CB8AC3E}">
        <p14:creationId xmlns:p14="http://schemas.microsoft.com/office/powerpoint/2010/main" val="27298283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Evaluation Contexts</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59</a:t>
            </a:fld>
            <a:endParaRPr kern="0"/>
          </a:p>
        </p:txBody>
      </p:sp>
      <p:sp>
        <p:nvSpPr>
          <p:cNvPr id="3" name="Rectangle 2">
            <a:extLst>
              <a:ext uri="{FF2B5EF4-FFF2-40B4-BE49-F238E27FC236}">
                <a16:creationId xmlns:a16="http://schemas.microsoft.com/office/drawing/2014/main" id="{4AD43C83-7E88-4299-B620-07CD1C47B315}"/>
              </a:ext>
            </a:extLst>
          </p:cNvPr>
          <p:cNvSpPr/>
          <p:nvPr/>
        </p:nvSpPr>
        <p:spPr>
          <a:xfrm>
            <a:off x="6567055" y="4163517"/>
            <a:ext cx="95002" cy="245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9D97287-64C1-49E5-BD69-9AE2D2AA2CB8}"/>
              </a:ext>
            </a:extLst>
          </p:cNvPr>
          <p:cNvSpPr/>
          <p:nvPr/>
        </p:nvSpPr>
        <p:spPr>
          <a:xfrm>
            <a:off x="6956962" y="3690556"/>
            <a:ext cx="95002" cy="245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0BAFA9A-98E4-4280-81F2-0ABE3E9BE6E7}"/>
              </a:ext>
            </a:extLst>
          </p:cNvPr>
          <p:cNvSpPr/>
          <p:nvPr/>
        </p:nvSpPr>
        <p:spPr>
          <a:xfrm>
            <a:off x="5960363" y="3306038"/>
            <a:ext cx="95002" cy="245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C320109-72B2-4218-ADAB-1E4509E6BE65}"/>
              </a:ext>
            </a:extLst>
          </p:cNvPr>
          <p:cNvSpPr/>
          <p:nvPr/>
        </p:nvSpPr>
        <p:spPr>
          <a:xfrm>
            <a:off x="6755081" y="2800705"/>
            <a:ext cx="95002" cy="245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14214F7-CEFA-4C60-9730-F17399843E3B}"/>
              </a:ext>
            </a:extLst>
          </p:cNvPr>
          <p:cNvSpPr/>
          <p:nvPr/>
        </p:nvSpPr>
        <p:spPr>
          <a:xfrm>
            <a:off x="8512629" y="1893351"/>
            <a:ext cx="95002" cy="245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6DD61A-02FA-4D0B-A32F-C4E00EEBA2C0}"/>
              </a:ext>
            </a:extLst>
          </p:cNvPr>
          <p:cNvSpPr/>
          <p:nvPr/>
        </p:nvSpPr>
        <p:spPr>
          <a:xfrm>
            <a:off x="5707953" y="2069770"/>
            <a:ext cx="226681" cy="245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5623806-EF59-4DE0-8975-58AABF0D2251}"/>
              </a:ext>
            </a:extLst>
          </p:cNvPr>
          <p:cNvPicPr>
            <a:picLocks noChangeAspect="1"/>
          </p:cNvPicPr>
          <p:nvPr/>
        </p:nvPicPr>
        <p:blipFill>
          <a:blip r:embed="rId3"/>
          <a:stretch>
            <a:fillRect/>
          </a:stretch>
        </p:blipFill>
        <p:spPr>
          <a:xfrm>
            <a:off x="3123952" y="1667165"/>
            <a:ext cx="5198673" cy="4294556"/>
          </a:xfrm>
          <a:prstGeom prst="rect">
            <a:avLst/>
          </a:prstGeom>
        </p:spPr>
      </p:pic>
    </p:spTree>
    <p:extLst>
      <p:ext uri="{BB962C8B-B14F-4D97-AF65-F5344CB8AC3E}">
        <p14:creationId xmlns:p14="http://schemas.microsoft.com/office/powerpoint/2010/main" val="2616779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3EE0D-A8CB-4228-AD5B-C9BC44FC4330}"/>
              </a:ext>
            </a:extLst>
          </p:cNvPr>
          <p:cNvSpPr>
            <a:spLocks noGrp="1"/>
          </p:cNvSpPr>
          <p:nvPr>
            <p:ph type="body" idx="1"/>
          </p:nvPr>
        </p:nvSpPr>
        <p:spPr/>
        <p:txBody>
          <a:bodyPr/>
          <a:lstStyle/>
          <a:p>
            <a:r>
              <a:rPr lang="en-US" sz="1800" b="0" i="0" u="none" strike="noStrike" dirty="0">
                <a:solidFill>
                  <a:srgbClr val="000000"/>
                </a:solidFill>
                <a:effectLst/>
                <a:latin typeface="Lato"/>
              </a:rPr>
              <a:t>In 2011, 24% of medical device recalls were due to faulty software, and this number is increasing because of increasing complexity of devices</a:t>
            </a:r>
            <a:endParaRPr lang="en-US" dirty="0"/>
          </a:p>
        </p:txBody>
      </p:sp>
      <p:sp>
        <p:nvSpPr>
          <p:cNvPr id="4" name="Title 3">
            <a:extLst>
              <a:ext uri="{FF2B5EF4-FFF2-40B4-BE49-F238E27FC236}">
                <a16:creationId xmlns:a16="http://schemas.microsoft.com/office/drawing/2014/main" id="{B2F3A577-4E9A-4E61-9C6A-3019831A6230}"/>
              </a:ext>
            </a:extLst>
          </p:cNvPr>
          <p:cNvSpPr>
            <a:spLocks noGrp="1"/>
          </p:cNvSpPr>
          <p:nvPr>
            <p:ph type="title"/>
          </p:nvPr>
        </p:nvSpPr>
        <p:spPr/>
        <p:txBody>
          <a:bodyPr/>
          <a:lstStyle/>
          <a:p>
            <a:r>
              <a:rPr lang="en-US" dirty="0"/>
              <a:t>Software is imperfect</a:t>
            </a:r>
          </a:p>
        </p:txBody>
      </p:sp>
      <p:sp>
        <p:nvSpPr>
          <p:cNvPr id="6" name="Slide Number Placeholder 5">
            <a:extLst>
              <a:ext uri="{FF2B5EF4-FFF2-40B4-BE49-F238E27FC236}">
                <a16:creationId xmlns:a16="http://schemas.microsoft.com/office/drawing/2014/main" id="{42093432-0FD3-40FB-B792-121DA8D7CDB6}"/>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6</a:t>
            </a:fld>
            <a:endParaRPr kern="0"/>
          </a:p>
        </p:txBody>
      </p:sp>
      <p:pic>
        <p:nvPicPr>
          <p:cNvPr id="3074" name="Picture 2">
            <a:extLst>
              <a:ext uri="{FF2B5EF4-FFF2-40B4-BE49-F238E27FC236}">
                <a16:creationId xmlns:a16="http://schemas.microsoft.com/office/drawing/2014/main" id="{CA254BA2-DC40-45DB-9582-C380EEA06F80}"/>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l="11463" r="11463"/>
          <a:stretch>
            <a:fillRect/>
          </a:stretch>
        </p:blipFill>
        <p:spPr bwMode="auto">
          <a:xfrm>
            <a:off x="7325371" y="1206188"/>
            <a:ext cx="4598684" cy="3978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7252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Evaluation Contexts</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60</a:t>
            </a:fld>
            <a:endParaRPr kern="0"/>
          </a:p>
        </p:txBody>
      </p:sp>
      <p:pic>
        <p:nvPicPr>
          <p:cNvPr id="7" name="Picture 6">
            <a:extLst>
              <a:ext uri="{FF2B5EF4-FFF2-40B4-BE49-F238E27FC236}">
                <a16:creationId xmlns:a16="http://schemas.microsoft.com/office/drawing/2014/main" id="{14FC00F1-B286-419C-AD99-265AA17D1283}"/>
              </a:ext>
            </a:extLst>
          </p:cNvPr>
          <p:cNvPicPr>
            <a:picLocks noChangeAspect="1"/>
          </p:cNvPicPr>
          <p:nvPr/>
        </p:nvPicPr>
        <p:blipFill rotWithShape="1">
          <a:blip r:embed="rId3"/>
          <a:srcRect b="39502"/>
          <a:stretch/>
        </p:blipFill>
        <p:spPr>
          <a:xfrm>
            <a:off x="3231327" y="1683817"/>
            <a:ext cx="5553075" cy="2725623"/>
          </a:xfrm>
          <a:prstGeom prst="rect">
            <a:avLst/>
          </a:prstGeom>
        </p:spPr>
      </p:pic>
      <p:sp>
        <p:nvSpPr>
          <p:cNvPr id="3" name="Rectangle 2">
            <a:extLst>
              <a:ext uri="{FF2B5EF4-FFF2-40B4-BE49-F238E27FC236}">
                <a16:creationId xmlns:a16="http://schemas.microsoft.com/office/drawing/2014/main" id="{4AD43C83-7E88-4299-B620-07CD1C47B315}"/>
              </a:ext>
            </a:extLst>
          </p:cNvPr>
          <p:cNvSpPr/>
          <p:nvPr/>
        </p:nvSpPr>
        <p:spPr>
          <a:xfrm>
            <a:off x="6567055" y="4163517"/>
            <a:ext cx="95002" cy="245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9D97287-64C1-49E5-BD69-9AE2D2AA2CB8}"/>
              </a:ext>
            </a:extLst>
          </p:cNvPr>
          <p:cNvSpPr/>
          <p:nvPr/>
        </p:nvSpPr>
        <p:spPr>
          <a:xfrm>
            <a:off x="6956962" y="3690556"/>
            <a:ext cx="95002" cy="245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0BAFA9A-98E4-4280-81F2-0ABE3E9BE6E7}"/>
              </a:ext>
            </a:extLst>
          </p:cNvPr>
          <p:cNvSpPr/>
          <p:nvPr/>
        </p:nvSpPr>
        <p:spPr>
          <a:xfrm>
            <a:off x="5960363" y="3306038"/>
            <a:ext cx="95002" cy="245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C320109-72B2-4218-ADAB-1E4509E6BE65}"/>
              </a:ext>
            </a:extLst>
          </p:cNvPr>
          <p:cNvSpPr/>
          <p:nvPr/>
        </p:nvSpPr>
        <p:spPr>
          <a:xfrm>
            <a:off x="6755081" y="2800705"/>
            <a:ext cx="95002" cy="245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14214F7-CEFA-4C60-9730-F17399843E3B}"/>
              </a:ext>
            </a:extLst>
          </p:cNvPr>
          <p:cNvSpPr/>
          <p:nvPr/>
        </p:nvSpPr>
        <p:spPr>
          <a:xfrm>
            <a:off x="8512629" y="1893351"/>
            <a:ext cx="95002" cy="245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59525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Evaluation Contexts</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61</a:t>
            </a:fld>
            <a:endParaRPr kern="0"/>
          </a:p>
        </p:txBody>
      </p:sp>
      <p:pic>
        <p:nvPicPr>
          <p:cNvPr id="7" name="Picture 6">
            <a:extLst>
              <a:ext uri="{FF2B5EF4-FFF2-40B4-BE49-F238E27FC236}">
                <a16:creationId xmlns:a16="http://schemas.microsoft.com/office/drawing/2014/main" id="{14FC00F1-B286-419C-AD99-265AA17D1283}"/>
              </a:ext>
            </a:extLst>
          </p:cNvPr>
          <p:cNvPicPr>
            <a:picLocks noChangeAspect="1"/>
          </p:cNvPicPr>
          <p:nvPr/>
        </p:nvPicPr>
        <p:blipFill>
          <a:blip r:embed="rId3"/>
          <a:stretch>
            <a:fillRect/>
          </a:stretch>
        </p:blipFill>
        <p:spPr>
          <a:xfrm>
            <a:off x="3231327" y="1683817"/>
            <a:ext cx="5553075" cy="4505325"/>
          </a:xfrm>
          <a:prstGeom prst="rect">
            <a:avLst/>
          </a:prstGeom>
        </p:spPr>
      </p:pic>
    </p:spTree>
    <p:extLst>
      <p:ext uri="{BB962C8B-B14F-4D97-AF65-F5344CB8AC3E}">
        <p14:creationId xmlns:p14="http://schemas.microsoft.com/office/powerpoint/2010/main" val="36501963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Control Flow</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62</a:t>
            </a:fld>
            <a:endParaRPr kern="0"/>
          </a:p>
        </p:txBody>
      </p:sp>
      <p:pic>
        <p:nvPicPr>
          <p:cNvPr id="5" name="Picture 4">
            <a:extLst>
              <a:ext uri="{FF2B5EF4-FFF2-40B4-BE49-F238E27FC236}">
                <a16:creationId xmlns:a16="http://schemas.microsoft.com/office/drawing/2014/main" id="{9E282EB9-B711-4DE9-84D5-3E2396EEE226}"/>
              </a:ext>
            </a:extLst>
          </p:cNvPr>
          <p:cNvPicPr>
            <a:picLocks noChangeAspect="1"/>
          </p:cNvPicPr>
          <p:nvPr/>
        </p:nvPicPr>
        <p:blipFill>
          <a:blip r:embed="rId3"/>
          <a:stretch>
            <a:fillRect/>
          </a:stretch>
        </p:blipFill>
        <p:spPr>
          <a:xfrm>
            <a:off x="582385" y="1522455"/>
            <a:ext cx="10669622" cy="1456488"/>
          </a:xfrm>
          <a:prstGeom prst="rect">
            <a:avLst/>
          </a:prstGeom>
        </p:spPr>
      </p:pic>
    </p:spTree>
    <p:extLst>
      <p:ext uri="{BB962C8B-B14F-4D97-AF65-F5344CB8AC3E}">
        <p14:creationId xmlns:p14="http://schemas.microsoft.com/office/powerpoint/2010/main" val="42858431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Control Flow</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63</a:t>
            </a:fld>
            <a:endParaRPr kern="0"/>
          </a:p>
        </p:txBody>
      </p:sp>
      <p:pic>
        <p:nvPicPr>
          <p:cNvPr id="5" name="Picture 4">
            <a:extLst>
              <a:ext uri="{FF2B5EF4-FFF2-40B4-BE49-F238E27FC236}">
                <a16:creationId xmlns:a16="http://schemas.microsoft.com/office/drawing/2014/main" id="{9E282EB9-B711-4DE9-84D5-3E2396EEE226}"/>
              </a:ext>
            </a:extLst>
          </p:cNvPr>
          <p:cNvPicPr>
            <a:picLocks noChangeAspect="1"/>
          </p:cNvPicPr>
          <p:nvPr/>
        </p:nvPicPr>
        <p:blipFill>
          <a:blip r:embed="rId3"/>
          <a:stretch>
            <a:fillRect/>
          </a:stretch>
        </p:blipFill>
        <p:spPr>
          <a:xfrm>
            <a:off x="582385" y="1522455"/>
            <a:ext cx="10669622" cy="1456488"/>
          </a:xfrm>
          <a:prstGeom prst="rect">
            <a:avLst/>
          </a:prstGeom>
        </p:spPr>
      </p:pic>
      <p:cxnSp>
        <p:nvCxnSpPr>
          <p:cNvPr id="6" name="Straight Connector 5">
            <a:extLst>
              <a:ext uri="{FF2B5EF4-FFF2-40B4-BE49-F238E27FC236}">
                <a16:creationId xmlns:a16="http://schemas.microsoft.com/office/drawing/2014/main" id="{53899C81-A7ED-4801-BA31-1873E8ED8006}"/>
              </a:ext>
            </a:extLst>
          </p:cNvPr>
          <p:cNvCxnSpPr/>
          <p:nvPr/>
        </p:nvCxnSpPr>
        <p:spPr>
          <a:xfrm>
            <a:off x="3693226" y="2743200"/>
            <a:ext cx="152004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14422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Control Flow</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64</a:t>
            </a:fld>
            <a:endParaRPr kern="0"/>
          </a:p>
        </p:txBody>
      </p:sp>
      <p:pic>
        <p:nvPicPr>
          <p:cNvPr id="5" name="Picture 4">
            <a:extLst>
              <a:ext uri="{FF2B5EF4-FFF2-40B4-BE49-F238E27FC236}">
                <a16:creationId xmlns:a16="http://schemas.microsoft.com/office/drawing/2014/main" id="{9E282EB9-B711-4DE9-84D5-3E2396EEE226}"/>
              </a:ext>
            </a:extLst>
          </p:cNvPr>
          <p:cNvPicPr>
            <a:picLocks noChangeAspect="1"/>
          </p:cNvPicPr>
          <p:nvPr/>
        </p:nvPicPr>
        <p:blipFill>
          <a:blip r:embed="rId3"/>
          <a:stretch>
            <a:fillRect/>
          </a:stretch>
        </p:blipFill>
        <p:spPr>
          <a:xfrm>
            <a:off x="582385" y="1522455"/>
            <a:ext cx="10669622" cy="1456488"/>
          </a:xfrm>
          <a:prstGeom prst="rect">
            <a:avLst/>
          </a:prstGeom>
        </p:spPr>
      </p:pic>
      <p:pic>
        <p:nvPicPr>
          <p:cNvPr id="7" name="Picture 6">
            <a:extLst>
              <a:ext uri="{FF2B5EF4-FFF2-40B4-BE49-F238E27FC236}">
                <a16:creationId xmlns:a16="http://schemas.microsoft.com/office/drawing/2014/main" id="{DC94C7EC-7F2D-4205-8596-C9994D285D47}"/>
              </a:ext>
            </a:extLst>
          </p:cNvPr>
          <p:cNvPicPr>
            <a:picLocks noChangeAspect="1"/>
          </p:cNvPicPr>
          <p:nvPr/>
        </p:nvPicPr>
        <p:blipFill>
          <a:blip r:embed="rId4"/>
          <a:stretch>
            <a:fillRect/>
          </a:stretch>
        </p:blipFill>
        <p:spPr>
          <a:xfrm>
            <a:off x="582385" y="2984402"/>
            <a:ext cx="8326121" cy="979544"/>
          </a:xfrm>
          <a:prstGeom prst="rect">
            <a:avLst/>
          </a:prstGeom>
        </p:spPr>
      </p:pic>
    </p:spTree>
    <p:extLst>
      <p:ext uri="{BB962C8B-B14F-4D97-AF65-F5344CB8AC3E}">
        <p14:creationId xmlns:p14="http://schemas.microsoft.com/office/powerpoint/2010/main" val="1182649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Control Flow</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65</a:t>
            </a:fld>
            <a:endParaRPr kern="0"/>
          </a:p>
        </p:txBody>
      </p:sp>
      <p:pic>
        <p:nvPicPr>
          <p:cNvPr id="5" name="Picture 4">
            <a:extLst>
              <a:ext uri="{FF2B5EF4-FFF2-40B4-BE49-F238E27FC236}">
                <a16:creationId xmlns:a16="http://schemas.microsoft.com/office/drawing/2014/main" id="{9E282EB9-B711-4DE9-84D5-3E2396EEE226}"/>
              </a:ext>
            </a:extLst>
          </p:cNvPr>
          <p:cNvPicPr>
            <a:picLocks noChangeAspect="1"/>
          </p:cNvPicPr>
          <p:nvPr/>
        </p:nvPicPr>
        <p:blipFill>
          <a:blip r:embed="rId3"/>
          <a:stretch>
            <a:fillRect/>
          </a:stretch>
        </p:blipFill>
        <p:spPr>
          <a:xfrm>
            <a:off x="582385" y="1522455"/>
            <a:ext cx="10669622" cy="1456488"/>
          </a:xfrm>
          <a:prstGeom prst="rect">
            <a:avLst/>
          </a:prstGeom>
        </p:spPr>
      </p:pic>
      <p:pic>
        <p:nvPicPr>
          <p:cNvPr id="7" name="Picture 6">
            <a:extLst>
              <a:ext uri="{FF2B5EF4-FFF2-40B4-BE49-F238E27FC236}">
                <a16:creationId xmlns:a16="http://schemas.microsoft.com/office/drawing/2014/main" id="{DC94C7EC-7F2D-4205-8596-C9994D285D47}"/>
              </a:ext>
            </a:extLst>
          </p:cNvPr>
          <p:cNvPicPr>
            <a:picLocks noChangeAspect="1"/>
          </p:cNvPicPr>
          <p:nvPr/>
        </p:nvPicPr>
        <p:blipFill>
          <a:blip r:embed="rId4"/>
          <a:stretch>
            <a:fillRect/>
          </a:stretch>
        </p:blipFill>
        <p:spPr>
          <a:xfrm>
            <a:off x="582385" y="2984402"/>
            <a:ext cx="8326121" cy="979544"/>
          </a:xfrm>
          <a:prstGeom prst="rect">
            <a:avLst/>
          </a:prstGeom>
        </p:spPr>
      </p:pic>
      <p:pic>
        <p:nvPicPr>
          <p:cNvPr id="8" name="Picture 7">
            <a:extLst>
              <a:ext uri="{FF2B5EF4-FFF2-40B4-BE49-F238E27FC236}">
                <a16:creationId xmlns:a16="http://schemas.microsoft.com/office/drawing/2014/main" id="{6ED1CAEB-981B-4253-93CF-B8F381C157C4}"/>
              </a:ext>
            </a:extLst>
          </p:cNvPr>
          <p:cNvPicPr>
            <a:picLocks noChangeAspect="1"/>
          </p:cNvPicPr>
          <p:nvPr/>
        </p:nvPicPr>
        <p:blipFill rotWithShape="1">
          <a:blip r:embed="rId5"/>
          <a:srcRect t="50609" b="18947"/>
          <a:stretch/>
        </p:blipFill>
        <p:spPr>
          <a:xfrm>
            <a:off x="364121" y="4590122"/>
            <a:ext cx="5553075" cy="1371599"/>
          </a:xfrm>
          <a:prstGeom prst="rect">
            <a:avLst/>
          </a:prstGeom>
        </p:spPr>
      </p:pic>
    </p:spTree>
    <p:extLst>
      <p:ext uri="{BB962C8B-B14F-4D97-AF65-F5344CB8AC3E}">
        <p14:creationId xmlns:p14="http://schemas.microsoft.com/office/powerpoint/2010/main" val="3291043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Control Flow</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66</a:t>
            </a:fld>
            <a:endParaRPr kern="0"/>
          </a:p>
        </p:txBody>
      </p:sp>
      <p:pic>
        <p:nvPicPr>
          <p:cNvPr id="6" name="Picture 5">
            <a:extLst>
              <a:ext uri="{FF2B5EF4-FFF2-40B4-BE49-F238E27FC236}">
                <a16:creationId xmlns:a16="http://schemas.microsoft.com/office/drawing/2014/main" id="{214DAE0B-7BC3-456D-970D-D74E0664F326}"/>
              </a:ext>
            </a:extLst>
          </p:cNvPr>
          <p:cNvPicPr>
            <a:picLocks noChangeAspect="1"/>
          </p:cNvPicPr>
          <p:nvPr/>
        </p:nvPicPr>
        <p:blipFill>
          <a:blip r:embed="rId3"/>
          <a:stretch>
            <a:fillRect/>
          </a:stretch>
        </p:blipFill>
        <p:spPr>
          <a:xfrm>
            <a:off x="1857375" y="1657350"/>
            <a:ext cx="8477250" cy="3543300"/>
          </a:xfrm>
          <a:prstGeom prst="rect">
            <a:avLst/>
          </a:prstGeom>
        </p:spPr>
      </p:pic>
    </p:spTree>
    <p:extLst>
      <p:ext uri="{BB962C8B-B14F-4D97-AF65-F5344CB8AC3E}">
        <p14:creationId xmlns:p14="http://schemas.microsoft.com/office/powerpoint/2010/main" val="28712445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Control Flow</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67</a:t>
            </a:fld>
            <a:endParaRPr kern="0"/>
          </a:p>
        </p:txBody>
      </p:sp>
      <p:pic>
        <p:nvPicPr>
          <p:cNvPr id="7" name="Picture 6">
            <a:extLst>
              <a:ext uri="{FF2B5EF4-FFF2-40B4-BE49-F238E27FC236}">
                <a16:creationId xmlns:a16="http://schemas.microsoft.com/office/drawing/2014/main" id="{68D58903-B920-4671-81FD-EB266716C3F1}"/>
              </a:ext>
            </a:extLst>
          </p:cNvPr>
          <p:cNvPicPr>
            <a:picLocks noChangeAspect="1"/>
          </p:cNvPicPr>
          <p:nvPr/>
        </p:nvPicPr>
        <p:blipFill>
          <a:blip r:embed="rId3"/>
          <a:stretch>
            <a:fillRect/>
          </a:stretch>
        </p:blipFill>
        <p:spPr>
          <a:xfrm>
            <a:off x="1471612" y="1713547"/>
            <a:ext cx="9248775" cy="4162425"/>
          </a:xfrm>
          <a:prstGeom prst="rect">
            <a:avLst/>
          </a:prstGeom>
        </p:spPr>
      </p:pic>
    </p:spTree>
    <p:extLst>
      <p:ext uri="{BB962C8B-B14F-4D97-AF65-F5344CB8AC3E}">
        <p14:creationId xmlns:p14="http://schemas.microsoft.com/office/powerpoint/2010/main" val="1119489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Control Flow</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68</a:t>
            </a:fld>
            <a:endParaRPr kern="0"/>
          </a:p>
        </p:txBody>
      </p:sp>
      <p:pic>
        <p:nvPicPr>
          <p:cNvPr id="7" name="Picture 6">
            <a:extLst>
              <a:ext uri="{FF2B5EF4-FFF2-40B4-BE49-F238E27FC236}">
                <a16:creationId xmlns:a16="http://schemas.microsoft.com/office/drawing/2014/main" id="{794B5C67-723D-41B4-B26E-583F2683B309}"/>
              </a:ext>
            </a:extLst>
          </p:cNvPr>
          <p:cNvPicPr>
            <a:picLocks noChangeAspect="1"/>
          </p:cNvPicPr>
          <p:nvPr/>
        </p:nvPicPr>
        <p:blipFill>
          <a:blip r:embed="rId3"/>
          <a:stretch>
            <a:fillRect/>
          </a:stretch>
        </p:blipFill>
        <p:spPr>
          <a:xfrm>
            <a:off x="435292" y="1521846"/>
            <a:ext cx="10467975" cy="2571750"/>
          </a:xfrm>
          <a:prstGeom prst="rect">
            <a:avLst/>
          </a:prstGeom>
        </p:spPr>
      </p:pic>
    </p:spTree>
    <p:extLst>
      <p:ext uri="{BB962C8B-B14F-4D97-AF65-F5344CB8AC3E}">
        <p14:creationId xmlns:p14="http://schemas.microsoft.com/office/powerpoint/2010/main" val="28067828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Control Flow</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69</a:t>
            </a:fld>
            <a:endParaRPr kern="0"/>
          </a:p>
        </p:txBody>
      </p:sp>
      <p:pic>
        <p:nvPicPr>
          <p:cNvPr id="5" name="Picture 4">
            <a:extLst>
              <a:ext uri="{FF2B5EF4-FFF2-40B4-BE49-F238E27FC236}">
                <a16:creationId xmlns:a16="http://schemas.microsoft.com/office/drawing/2014/main" id="{CFE93E0D-8ACB-436E-9BF9-A4BCCE1CC32F}"/>
              </a:ext>
            </a:extLst>
          </p:cNvPr>
          <p:cNvPicPr>
            <a:picLocks noChangeAspect="1"/>
          </p:cNvPicPr>
          <p:nvPr/>
        </p:nvPicPr>
        <p:blipFill>
          <a:blip r:embed="rId3"/>
          <a:stretch>
            <a:fillRect/>
          </a:stretch>
        </p:blipFill>
        <p:spPr>
          <a:xfrm>
            <a:off x="0" y="2708477"/>
            <a:ext cx="12192000" cy="1441045"/>
          </a:xfrm>
          <a:prstGeom prst="rect">
            <a:avLst/>
          </a:prstGeom>
        </p:spPr>
      </p:pic>
    </p:spTree>
    <p:extLst>
      <p:ext uri="{BB962C8B-B14F-4D97-AF65-F5344CB8AC3E}">
        <p14:creationId xmlns:p14="http://schemas.microsoft.com/office/powerpoint/2010/main" val="2520250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One approach to errors – Static Analysis</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7</a:t>
            </a:fld>
            <a:endParaRPr kern="0"/>
          </a:p>
        </p:txBody>
      </p:sp>
      <p:pic>
        <p:nvPicPr>
          <p:cNvPr id="5" name="Picture 4">
            <a:extLst>
              <a:ext uri="{FF2B5EF4-FFF2-40B4-BE49-F238E27FC236}">
                <a16:creationId xmlns:a16="http://schemas.microsoft.com/office/drawing/2014/main" id="{D7D4E810-025E-41F6-B2E7-8184AADFD0FF}"/>
              </a:ext>
            </a:extLst>
          </p:cNvPr>
          <p:cNvPicPr>
            <a:picLocks noChangeAspect="1"/>
          </p:cNvPicPr>
          <p:nvPr/>
        </p:nvPicPr>
        <p:blipFill>
          <a:blip r:embed="rId3"/>
          <a:stretch>
            <a:fillRect/>
          </a:stretch>
        </p:blipFill>
        <p:spPr>
          <a:xfrm>
            <a:off x="4519486" y="2237362"/>
            <a:ext cx="3153029" cy="2807644"/>
          </a:xfrm>
          <a:prstGeom prst="rect">
            <a:avLst/>
          </a:prstGeom>
        </p:spPr>
      </p:pic>
    </p:spTree>
    <p:extLst>
      <p:ext uri="{BB962C8B-B14F-4D97-AF65-F5344CB8AC3E}">
        <p14:creationId xmlns:p14="http://schemas.microsoft.com/office/powerpoint/2010/main" val="11923709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Control Flow</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70</a:t>
            </a:fld>
            <a:endParaRPr kern="0"/>
          </a:p>
        </p:txBody>
      </p:sp>
      <p:pic>
        <p:nvPicPr>
          <p:cNvPr id="5" name="Picture 4">
            <a:extLst>
              <a:ext uri="{FF2B5EF4-FFF2-40B4-BE49-F238E27FC236}">
                <a16:creationId xmlns:a16="http://schemas.microsoft.com/office/drawing/2014/main" id="{0C2E1E01-FABA-41D2-9DF9-229AE984B0DE}"/>
              </a:ext>
            </a:extLst>
          </p:cNvPr>
          <p:cNvPicPr>
            <a:picLocks noChangeAspect="1"/>
          </p:cNvPicPr>
          <p:nvPr/>
        </p:nvPicPr>
        <p:blipFill>
          <a:blip r:embed="rId3"/>
          <a:stretch>
            <a:fillRect/>
          </a:stretch>
        </p:blipFill>
        <p:spPr>
          <a:xfrm>
            <a:off x="1859280" y="1547246"/>
            <a:ext cx="7620000" cy="1428750"/>
          </a:xfrm>
          <a:prstGeom prst="rect">
            <a:avLst/>
          </a:prstGeom>
        </p:spPr>
      </p:pic>
    </p:spTree>
    <p:extLst>
      <p:ext uri="{BB962C8B-B14F-4D97-AF65-F5344CB8AC3E}">
        <p14:creationId xmlns:p14="http://schemas.microsoft.com/office/powerpoint/2010/main" val="27731549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Control Flow</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71</a:t>
            </a:fld>
            <a:endParaRPr kern="0"/>
          </a:p>
        </p:txBody>
      </p:sp>
      <p:pic>
        <p:nvPicPr>
          <p:cNvPr id="5" name="Picture 4">
            <a:extLst>
              <a:ext uri="{FF2B5EF4-FFF2-40B4-BE49-F238E27FC236}">
                <a16:creationId xmlns:a16="http://schemas.microsoft.com/office/drawing/2014/main" id="{0C2E1E01-FABA-41D2-9DF9-229AE984B0DE}"/>
              </a:ext>
            </a:extLst>
          </p:cNvPr>
          <p:cNvPicPr>
            <a:picLocks noChangeAspect="1"/>
          </p:cNvPicPr>
          <p:nvPr/>
        </p:nvPicPr>
        <p:blipFill>
          <a:blip r:embed="rId3"/>
          <a:stretch>
            <a:fillRect/>
          </a:stretch>
        </p:blipFill>
        <p:spPr>
          <a:xfrm>
            <a:off x="1859280" y="1547246"/>
            <a:ext cx="7620000" cy="1428750"/>
          </a:xfrm>
          <a:prstGeom prst="rect">
            <a:avLst/>
          </a:prstGeom>
        </p:spPr>
      </p:pic>
      <p:pic>
        <p:nvPicPr>
          <p:cNvPr id="6" name="Picture 5">
            <a:extLst>
              <a:ext uri="{FF2B5EF4-FFF2-40B4-BE49-F238E27FC236}">
                <a16:creationId xmlns:a16="http://schemas.microsoft.com/office/drawing/2014/main" id="{8DAFA1C8-4167-469F-B540-0D75AD8CE3A6}"/>
              </a:ext>
            </a:extLst>
          </p:cNvPr>
          <p:cNvPicPr>
            <a:picLocks noChangeAspect="1"/>
          </p:cNvPicPr>
          <p:nvPr/>
        </p:nvPicPr>
        <p:blipFill>
          <a:blip r:embed="rId4"/>
          <a:stretch>
            <a:fillRect/>
          </a:stretch>
        </p:blipFill>
        <p:spPr>
          <a:xfrm>
            <a:off x="594261" y="3854266"/>
            <a:ext cx="10669622" cy="1456488"/>
          </a:xfrm>
          <a:prstGeom prst="rect">
            <a:avLst/>
          </a:prstGeom>
        </p:spPr>
      </p:pic>
      <p:cxnSp>
        <p:nvCxnSpPr>
          <p:cNvPr id="7" name="Straight Connector 6">
            <a:extLst>
              <a:ext uri="{FF2B5EF4-FFF2-40B4-BE49-F238E27FC236}">
                <a16:creationId xmlns:a16="http://schemas.microsoft.com/office/drawing/2014/main" id="{CDFD5928-7D02-4784-9D99-28F827D24C06}"/>
              </a:ext>
            </a:extLst>
          </p:cNvPr>
          <p:cNvCxnSpPr>
            <a:cxnSpLocks/>
          </p:cNvCxnSpPr>
          <p:nvPr/>
        </p:nvCxnSpPr>
        <p:spPr>
          <a:xfrm>
            <a:off x="3639523" y="5057833"/>
            <a:ext cx="159749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19327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Control Flow</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72</a:t>
            </a:fld>
            <a:endParaRPr kern="0"/>
          </a:p>
        </p:txBody>
      </p:sp>
      <p:pic>
        <p:nvPicPr>
          <p:cNvPr id="5" name="Picture 4">
            <a:extLst>
              <a:ext uri="{FF2B5EF4-FFF2-40B4-BE49-F238E27FC236}">
                <a16:creationId xmlns:a16="http://schemas.microsoft.com/office/drawing/2014/main" id="{0C2E1E01-FABA-41D2-9DF9-229AE984B0DE}"/>
              </a:ext>
            </a:extLst>
          </p:cNvPr>
          <p:cNvPicPr>
            <a:picLocks noChangeAspect="1"/>
          </p:cNvPicPr>
          <p:nvPr/>
        </p:nvPicPr>
        <p:blipFill>
          <a:blip r:embed="rId3"/>
          <a:stretch>
            <a:fillRect/>
          </a:stretch>
        </p:blipFill>
        <p:spPr>
          <a:xfrm>
            <a:off x="1859280" y="1547246"/>
            <a:ext cx="7620000" cy="1428750"/>
          </a:xfrm>
          <a:prstGeom prst="rect">
            <a:avLst/>
          </a:prstGeom>
        </p:spPr>
      </p:pic>
      <p:pic>
        <p:nvPicPr>
          <p:cNvPr id="6" name="Picture 5">
            <a:extLst>
              <a:ext uri="{FF2B5EF4-FFF2-40B4-BE49-F238E27FC236}">
                <a16:creationId xmlns:a16="http://schemas.microsoft.com/office/drawing/2014/main" id="{8DAFA1C8-4167-469F-B540-0D75AD8CE3A6}"/>
              </a:ext>
            </a:extLst>
          </p:cNvPr>
          <p:cNvPicPr>
            <a:picLocks noChangeAspect="1"/>
          </p:cNvPicPr>
          <p:nvPr/>
        </p:nvPicPr>
        <p:blipFill>
          <a:blip r:embed="rId4"/>
          <a:stretch>
            <a:fillRect/>
          </a:stretch>
        </p:blipFill>
        <p:spPr>
          <a:xfrm>
            <a:off x="594261" y="3854266"/>
            <a:ext cx="10669622" cy="1456488"/>
          </a:xfrm>
          <a:prstGeom prst="rect">
            <a:avLst/>
          </a:prstGeom>
        </p:spPr>
      </p:pic>
      <p:pic>
        <p:nvPicPr>
          <p:cNvPr id="8" name="Picture 7">
            <a:extLst>
              <a:ext uri="{FF2B5EF4-FFF2-40B4-BE49-F238E27FC236}">
                <a16:creationId xmlns:a16="http://schemas.microsoft.com/office/drawing/2014/main" id="{E026D40F-94CA-4F69-89DB-B88AE66BC879}"/>
              </a:ext>
            </a:extLst>
          </p:cNvPr>
          <p:cNvPicPr>
            <a:picLocks noChangeAspect="1"/>
          </p:cNvPicPr>
          <p:nvPr/>
        </p:nvPicPr>
        <p:blipFill>
          <a:blip r:embed="rId5"/>
          <a:stretch>
            <a:fillRect/>
          </a:stretch>
        </p:blipFill>
        <p:spPr>
          <a:xfrm>
            <a:off x="511133" y="5209480"/>
            <a:ext cx="8326121" cy="979544"/>
          </a:xfrm>
          <a:prstGeom prst="rect">
            <a:avLst/>
          </a:prstGeom>
        </p:spPr>
      </p:pic>
    </p:spTree>
    <p:extLst>
      <p:ext uri="{BB962C8B-B14F-4D97-AF65-F5344CB8AC3E}">
        <p14:creationId xmlns:p14="http://schemas.microsoft.com/office/powerpoint/2010/main" val="39363497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Control Flow</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73</a:t>
            </a:fld>
            <a:endParaRPr kern="0"/>
          </a:p>
        </p:txBody>
      </p:sp>
      <p:pic>
        <p:nvPicPr>
          <p:cNvPr id="6" name="Picture 5">
            <a:extLst>
              <a:ext uri="{FF2B5EF4-FFF2-40B4-BE49-F238E27FC236}">
                <a16:creationId xmlns:a16="http://schemas.microsoft.com/office/drawing/2014/main" id="{DF836BFF-71AF-4766-BF3A-541364B0D51B}"/>
              </a:ext>
            </a:extLst>
          </p:cNvPr>
          <p:cNvPicPr>
            <a:picLocks noChangeAspect="1"/>
          </p:cNvPicPr>
          <p:nvPr/>
        </p:nvPicPr>
        <p:blipFill>
          <a:blip r:embed="rId3"/>
          <a:stretch>
            <a:fillRect/>
          </a:stretch>
        </p:blipFill>
        <p:spPr>
          <a:xfrm>
            <a:off x="356047" y="1521846"/>
            <a:ext cx="5553075" cy="4505325"/>
          </a:xfrm>
          <a:prstGeom prst="rect">
            <a:avLst/>
          </a:prstGeom>
        </p:spPr>
      </p:pic>
      <p:cxnSp>
        <p:nvCxnSpPr>
          <p:cNvPr id="7" name="Straight Connector 6">
            <a:extLst>
              <a:ext uri="{FF2B5EF4-FFF2-40B4-BE49-F238E27FC236}">
                <a16:creationId xmlns:a16="http://schemas.microsoft.com/office/drawing/2014/main" id="{19FEFD0B-DD85-4AAC-BE47-0B10CB1D4DA6}"/>
              </a:ext>
            </a:extLst>
          </p:cNvPr>
          <p:cNvCxnSpPr>
            <a:cxnSpLocks/>
          </p:cNvCxnSpPr>
          <p:nvPr/>
        </p:nvCxnSpPr>
        <p:spPr>
          <a:xfrm>
            <a:off x="3342640" y="4226560"/>
            <a:ext cx="53848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51BE895-0566-48F1-9731-D1ABB57F0B43}"/>
              </a:ext>
            </a:extLst>
          </p:cNvPr>
          <p:cNvCxnSpPr>
            <a:cxnSpLocks/>
          </p:cNvCxnSpPr>
          <p:nvPr/>
        </p:nvCxnSpPr>
        <p:spPr>
          <a:xfrm>
            <a:off x="2113280" y="4693920"/>
            <a:ext cx="53848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86034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Control Flow</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74</a:t>
            </a:fld>
            <a:endParaRPr kern="0"/>
          </a:p>
        </p:txBody>
      </p:sp>
      <p:pic>
        <p:nvPicPr>
          <p:cNvPr id="8" name="Picture 7">
            <a:extLst>
              <a:ext uri="{FF2B5EF4-FFF2-40B4-BE49-F238E27FC236}">
                <a16:creationId xmlns:a16="http://schemas.microsoft.com/office/drawing/2014/main" id="{0E5581F5-1C83-4B54-996C-C85B6FA5AED6}"/>
              </a:ext>
            </a:extLst>
          </p:cNvPr>
          <p:cNvPicPr>
            <a:picLocks noChangeAspect="1"/>
          </p:cNvPicPr>
          <p:nvPr/>
        </p:nvPicPr>
        <p:blipFill>
          <a:blip r:embed="rId3"/>
          <a:stretch>
            <a:fillRect/>
          </a:stretch>
        </p:blipFill>
        <p:spPr>
          <a:xfrm>
            <a:off x="747712" y="3513137"/>
            <a:ext cx="10696575" cy="2066925"/>
          </a:xfrm>
          <a:prstGeom prst="rect">
            <a:avLst/>
          </a:prstGeom>
        </p:spPr>
      </p:pic>
      <p:pic>
        <p:nvPicPr>
          <p:cNvPr id="5" name="Picture 4">
            <a:extLst>
              <a:ext uri="{FF2B5EF4-FFF2-40B4-BE49-F238E27FC236}">
                <a16:creationId xmlns:a16="http://schemas.microsoft.com/office/drawing/2014/main" id="{08DF4EFE-16F8-4D7E-B56F-8557965F8A52}"/>
              </a:ext>
            </a:extLst>
          </p:cNvPr>
          <p:cNvPicPr>
            <a:picLocks noChangeAspect="1"/>
          </p:cNvPicPr>
          <p:nvPr/>
        </p:nvPicPr>
        <p:blipFill>
          <a:blip r:embed="rId4"/>
          <a:stretch>
            <a:fillRect/>
          </a:stretch>
        </p:blipFill>
        <p:spPr>
          <a:xfrm>
            <a:off x="469867" y="1521846"/>
            <a:ext cx="7620000" cy="1428750"/>
          </a:xfrm>
          <a:prstGeom prst="rect">
            <a:avLst/>
          </a:prstGeom>
        </p:spPr>
      </p:pic>
      <p:sp>
        <p:nvSpPr>
          <p:cNvPr id="6" name="Rectangle 5">
            <a:extLst>
              <a:ext uri="{FF2B5EF4-FFF2-40B4-BE49-F238E27FC236}">
                <a16:creationId xmlns:a16="http://schemas.microsoft.com/office/drawing/2014/main" id="{D274F687-CF41-464B-985F-4CE627E2F6E0}"/>
              </a:ext>
            </a:extLst>
          </p:cNvPr>
          <p:cNvSpPr/>
          <p:nvPr/>
        </p:nvSpPr>
        <p:spPr>
          <a:xfrm>
            <a:off x="747712" y="2148607"/>
            <a:ext cx="617950" cy="5934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21954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Control Flow</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75</a:t>
            </a:fld>
            <a:endParaRPr kern="0"/>
          </a:p>
        </p:txBody>
      </p:sp>
      <p:pic>
        <p:nvPicPr>
          <p:cNvPr id="7" name="Picture 6">
            <a:extLst>
              <a:ext uri="{FF2B5EF4-FFF2-40B4-BE49-F238E27FC236}">
                <a16:creationId xmlns:a16="http://schemas.microsoft.com/office/drawing/2014/main" id="{FB602D9C-781D-47C9-B558-C7C8BD3B80FB}"/>
              </a:ext>
            </a:extLst>
          </p:cNvPr>
          <p:cNvPicPr>
            <a:picLocks noChangeAspect="1"/>
          </p:cNvPicPr>
          <p:nvPr/>
        </p:nvPicPr>
        <p:blipFill>
          <a:blip r:embed="rId3"/>
          <a:stretch>
            <a:fillRect/>
          </a:stretch>
        </p:blipFill>
        <p:spPr>
          <a:xfrm>
            <a:off x="513080" y="1438275"/>
            <a:ext cx="10515600" cy="1990725"/>
          </a:xfrm>
          <a:prstGeom prst="rect">
            <a:avLst/>
          </a:prstGeom>
        </p:spPr>
      </p:pic>
    </p:spTree>
    <p:extLst>
      <p:ext uri="{BB962C8B-B14F-4D97-AF65-F5344CB8AC3E}">
        <p14:creationId xmlns:p14="http://schemas.microsoft.com/office/powerpoint/2010/main" val="14103054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Control Flow</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76</a:t>
            </a:fld>
            <a:endParaRPr kern="0"/>
          </a:p>
        </p:txBody>
      </p:sp>
      <p:pic>
        <p:nvPicPr>
          <p:cNvPr id="8" name="Picture 7">
            <a:extLst>
              <a:ext uri="{FF2B5EF4-FFF2-40B4-BE49-F238E27FC236}">
                <a16:creationId xmlns:a16="http://schemas.microsoft.com/office/drawing/2014/main" id="{44B252EA-0D6E-4A39-AA8F-D31D1E0F31A5}"/>
              </a:ext>
            </a:extLst>
          </p:cNvPr>
          <p:cNvPicPr>
            <a:picLocks noChangeAspect="1"/>
          </p:cNvPicPr>
          <p:nvPr/>
        </p:nvPicPr>
        <p:blipFill rotWithShape="1">
          <a:blip r:embed="rId3"/>
          <a:srcRect r="89443" b="70011"/>
          <a:stretch/>
        </p:blipFill>
        <p:spPr>
          <a:xfrm>
            <a:off x="49542" y="2090170"/>
            <a:ext cx="1190613" cy="625568"/>
          </a:xfrm>
          <a:prstGeom prst="rect">
            <a:avLst/>
          </a:prstGeom>
        </p:spPr>
      </p:pic>
      <p:pic>
        <p:nvPicPr>
          <p:cNvPr id="9" name="Picture 8">
            <a:extLst>
              <a:ext uri="{FF2B5EF4-FFF2-40B4-BE49-F238E27FC236}">
                <a16:creationId xmlns:a16="http://schemas.microsoft.com/office/drawing/2014/main" id="{237DC1F7-CD44-4191-A965-14F5E3C28FA1}"/>
              </a:ext>
            </a:extLst>
          </p:cNvPr>
          <p:cNvPicPr>
            <a:picLocks noChangeAspect="1"/>
          </p:cNvPicPr>
          <p:nvPr/>
        </p:nvPicPr>
        <p:blipFill>
          <a:blip r:embed="rId4"/>
          <a:stretch>
            <a:fillRect/>
          </a:stretch>
        </p:blipFill>
        <p:spPr>
          <a:xfrm>
            <a:off x="1240155" y="1783829"/>
            <a:ext cx="9658350" cy="1238250"/>
          </a:xfrm>
          <a:prstGeom prst="rect">
            <a:avLst/>
          </a:prstGeom>
        </p:spPr>
      </p:pic>
    </p:spTree>
    <p:extLst>
      <p:ext uri="{BB962C8B-B14F-4D97-AF65-F5344CB8AC3E}">
        <p14:creationId xmlns:p14="http://schemas.microsoft.com/office/powerpoint/2010/main" val="17803591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Control Flow</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77</a:t>
            </a:fld>
            <a:endParaRPr kern="0"/>
          </a:p>
        </p:txBody>
      </p:sp>
      <p:sp>
        <p:nvSpPr>
          <p:cNvPr id="6" name="Rectangle 5">
            <a:extLst>
              <a:ext uri="{FF2B5EF4-FFF2-40B4-BE49-F238E27FC236}">
                <a16:creationId xmlns:a16="http://schemas.microsoft.com/office/drawing/2014/main" id="{DC50D48D-280E-4EF6-AFB3-8FE89235B75C}"/>
              </a:ext>
            </a:extLst>
          </p:cNvPr>
          <p:cNvSpPr/>
          <p:nvPr/>
        </p:nvSpPr>
        <p:spPr>
          <a:xfrm>
            <a:off x="5791200" y="3302000"/>
            <a:ext cx="1513840" cy="13345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FF107CD-A3EC-4D68-A11C-2DC03D95386A}"/>
              </a:ext>
            </a:extLst>
          </p:cNvPr>
          <p:cNvPicPr>
            <a:picLocks noChangeAspect="1"/>
          </p:cNvPicPr>
          <p:nvPr/>
        </p:nvPicPr>
        <p:blipFill>
          <a:blip r:embed="rId3"/>
          <a:stretch>
            <a:fillRect/>
          </a:stretch>
        </p:blipFill>
        <p:spPr>
          <a:xfrm>
            <a:off x="123825" y="1521846"/>
            <a:ext cx="11944350" cy="3038475"/>
          </a:xfrm>
          <a:prstGeom prst="rect">
            <a:avLst/>
          </a:prstGeom>
        </p:spPr>
      </p:pic>
      <p:sp>
        <p:nvSpPr>
          <p:cNvPr id="10" name="Rectangle 9">
            <a:extLst>
              <a:ext uri="{FF2B5EF4-FFF2-40B4-BE49-F238E27FC236}">
                <a16:creationId xmlns:a16="http://schemas.microsoft.com/office/drawing/2014/main" id="{5366772C-4633-4163-B209-03A4A3FFB979}"/>
              </a:ext>
            </a:extLst>
          </p:cNvPr>
          <p:cNvSpPr/>
          <p:nvPr/>
        </p:nvSpPr>
        <p:spPr>
          <a:xfrm>
            <a:off x="6096000" y="3210560"/>
            <a:ext cx="1513840" cy="14259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6303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Control Flow</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78</a:t>
            </a:fld>
            <a:endParaRPr kern="0"/>
          </a:p>
        </p:txBody>
      </p:sp>
      <p:pic>
        <p:nvPicPr>
          <p:cNvPr id="5" name="Picture 4">
            <a:extLst>
              <a:ext uri="{FF2B5EF4-FFF2-40B4-BE49-F238E27FC236}">
                <a16:creationId xmlns:a16="http://schemas.microsoft.com/office/drawing/2014/main" id="{9E282EB9-B711-4DE9-84D5-3E2396EEE226}"/>
              </a:ext>
            </a:extLst>
          </p:cNvPr>
          <p:cNvPicPr>
            <a:picLocks noChangeAspect="1"/>
          </p:cNvPicPr>
          <p:nvPr/>
        </p:nvPicPr>
        <p:blipFill>
          <a:blip r:embed="rId3"/>
          <a:stretch>
            <a:fillRect/>
          </a:stretch>
        </p:blipFill>
        <p:spPr>
          <a:xfrm>
            <a:off x="582385" y="1522455"/>
            <a:ext cx="10669622" cy="1456488"/>
          </a:xfrm>
          <a:prstGeom prst="rect">
            <a:avLst/>
          </a:prstGeom>
        </p:spPr>
      </p:pic>
      <p:pic>
        <p:nvPicPr>
          <p:cNvPr id="7" name="Picture 6">
            <a:extLst>
              <a:ext uri="{FF2B5EF4-FFF2-40B4-BE49-F238E27FC236}">
                <a16:creationId xmlns:a16="http://schemas.microsoft.com/office/drawing/2014/main" id="{DC94C7EC-7F2D-4205-8596-C9994D285D47}"/>
              </a:ext>
            </a:extLst>
          </p:cNvPr>
          <p:cNvPicPr>
            <a:picLocks noChangeAspect="1"/>
          </p:cNvPicPr>
          <p:nvPr/>
        </p:nvPicPr>
        <p:blipFill>
          <a:blip r:embed="rId4"/>
          <a:stretch>
            <a:fillRect/>
          </a:stretch>
        </p:blipFill>
        <p:spPr>
          <a:xfrm>
            <a:off x="582385" y="2984402"/>
            <a:ext cx="8326121" cy="979544"/>
          </a:xfrm>
          <a:prstGeom prst="rect">
            <a:avLst/>
          </a:prstGeom>
        </p:spPr>
      </p:pic>
      <p:pic>
        <p:nvPicPr>
          <p:cNvPr id="6" name="Picture 5">
            <a:extLst>
              <a:ext uri="{FF2B5EF4-FFF2-40B4-BE49-F238E27FC236}">
                <a16:creationId xmlns:a16="http://schemas.microsoft.com/office/drawing/2014/main" id="{D9EDF4DE-B166-4F10-A6CF-F73662306C1D}"/>
              </a:ext>
            </a:extLst>
          </p:cNvPr>
          <p:cNvPicPr>
            <a:picLocks noChangeAspect="1"/>
          </p:cNvPicPr>
          <p:nvPr/>
        </p:nvPicPr>
        <p:blipFill>
          <a:blip r:embed="rId5"/>
          <a:stretch>
            <a:fillRect/>
          </a:stretch>
        </p:blipFill>
        <p:spPr>
          <a:xfrm>
            <a:off x="582385" y="4286625"/>
            <a:ext cx="8680368" cy="1069702"/>
          </a:xfrm>
          <a:prstGeom prst="rect">
            <a:avLst/>
          </a:prstGeom>
        </p:spPr>
      </p:pic>
    </p:spTree>
    <p:extLst>
      <p:ext uri="{BB962C8B-B14F-4D97-AF65-F5344CB8AC3E}">
        <p14:creationId xmlns:p14="http://schemas.microsoft.com/office/powerpoint/2010/main" val="13073550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Control Flow</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79</a:t>
            </a:fld>
            <a:endParaRPr kern="0"/>
          </a:p>
        </p:txBody>
      </p:sp>
      <p:sp>
        <p:nvSpPr>
          <p:cNvPr id="6" name="Rectangle 5">
            <a:extLst>
              <a:ext uri="{FF2B5EF4-FFF2-40B4-BE49-F238E27FC236}">
                <a16:creationId xmlns:a16="http://schemas.microsoft.com/office/drawing/2014/main" id="{DC50D48D-280E-4EF6-AFB3-8FE89235B75C}"/>
              </a:ext>
            </a:extLst>
          </p:cNvPr>
          <p:cNvSpPr/>
          <p:nvPr/>
        </p:nvSpPr>
        <p:spPr>
          <a:xfrm>
            <a:off x="5791200" y="3302000"/>
            <a:ext cx="1513840" cy="13345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66772C-4633-4163-B209-03A4A3FFB979}"/>
              </a:ext>
            </a:extLst>
          </p:cNvPr>
          <p:cNvSpPr/>
          <p:nvPr/>
        </p:nvSpPr>
        <p:spPr>
          <a:xfrm>
            <a:off x="6096000" y="3210560"/>
            <a:ext cx="1513840" cy="14259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36EB62C-96FD-4286-B6F6-F2FA45446DE8}"/>
              </a:ext>
            </a:extLst>
          </p:cNvPr>
          <p:cNvPicPr>
            <a:picLocks noChangeAspect="1"/>
          </p:cNvPicPr>
          <p:nvPr/>
        </p:nvPicPr>
        <p:blipFill>
          <a:blip r:embed="rId3"/>
          <a:stretch>
            <a:fillRect/>
          </a:stretch>
        </p:blipFill>
        <p:spPr>
          <a:xfrm>
            <a:off x="838199" y="1768063"/>
            <a:ext cx="6553200" cy="2419350"/>
          </a:xfrm>
          <a:prstGeom prst="rect">
            <a:avLst/>
          </a:prstGeom>
        </p:spPr>
      </p:pic>
    </p:spTree>
    <p:extLst>
      <p:ext uri="{BB962C8B-B14F-4D97-AF65-F5344CB8AC3E}">
        <p14:creationId xmlns:p14="http://schemas.microsoft.com/office/powerpoint/2010/main" val="1286776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A critical assumption</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8</a:t>
            </a:fld>
            <a:endParaRPr kern="0"/>
          </a:p>
        </p:txBody>
      </p:sp>
      <p:pic>
        <p:nvPicPr>
          <p:cNvPr id="8" name="Picture 7">
            <a:extLst>
              <a:ext uri="{FF2B5EF4-FFF2-40B4-BE49-F238E27FC236}">
                <a16:creationId xmlns:a16="http://schemas.microsoft.com/office/drawing/2014/main" id="{64EA69F0-974B-47B0-979C-1952DC909DB8}"/>
              </a:ext>
            </a:extLst>
          </p:cNvPr>
          <p:cNvPicPr>
            <a:picLocks noChangeAspect="1"/>
          </p:cNvPicPr>
          <p:nvPr/>
        </p:nvPicPr>
        <p:blipFill>
          <a:blip r:embed="rId3"/>
          <a:stretch>
            <a:fillRect/>
          </a:stretch>
        </p:blipFill>
        <p:spPr>
          <a:xfrm>
            <a:off x="1133059" y="1849081"/>
            <a:ext cx="9925882" cy="3159837"/>
          </a:xfrm>
          <a:prstGeom prst="rect">
            <a:avLst/>
          </a:prstGeom>
        </p:spPr>
      </p:pic>
    </p:spTree>
    <p:extLst>
      <p:ext uri="{BB962C8B-B14F-4D97-AF65-F5344CB8AC3E}">
        <p14:creationId xmlns:p14="http://schemas.microsoft.com/office/powerpoint/2010/main" val="30324737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Control Flow</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80</a:t>
            </a:fld>
            <a:endParaRPr kern="0"/>
          </a:p>
        </p:txBody>
      </p:sp>
      <p:pic>
        <p:nvPicPr>
          <p:cNvPr id="9" name="Picture 8">
            <a:extLst>
              <a:ext uri="{FF2B5EF4-FFF2-40B4-BE49-F238E27FC236}">
                <a16:creationId xmlns:a16="http://schemas.microsoft.com/office/drawing/2014/main" id="{DDEBFFFE-45F5-4532-AA7E-84A2F7AE9597}"/>
              </a:ext>
            </a:extLst>
          </p:cNvPr>
          <p:cNvPicPr>
            <a:picLocks noChangeAspect="1"/>
          </p:cNvPicPr>
          <p:nvPr/>
        </p:nvPicPr>
        <p:blipFill>
          <a:blip r:embed="rId3"/>
          <a:stretch>
            <a:fillRect/>
          </a:stretch>
        </p:blipFill>
        <p:spPr>
          <a:xfrm>
            <a:off x="838199" y="1806250"/>
            <a:ext cx="8362950" cy="1857375"/>
          </a:xfrm>
          <a:prstGeom prst="rect">
            <a:avLst/>
          </a:prstGeom>
        </p:spPr>
      </p:pic>
    </p:spTree>
    <p:extLst>
      <p:ext uri="{BB962C8B-B14F-4D97-AF65-F5344CB8AC3E}">
        <p14:creationId xmlns:p14="http://schemas.microsoft.com/office/powerpoint/2010/main" val="5277920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Lists</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81</a:t>
            </a:fld>
            <a:endParaRPr kern="0"/>
          </a:p>
        </p:txBody>
      </p:sp>
      <p:pic>
        <p:nvPicPr>
          <p:cNvPr id="8" name="Picture 7">
            <a:extLst>
              <a:ext uri="{FF2B5EF4-FFF2-40B4-BE49-F238E27FC236}">
                <a16:creationId xmlns:a16="http://schemas.microsoft.com/office/drawing/2014/main" id="{76B7A213-ABCE-49C4-991F-C4F82159C04B}"/>
              </a:ext>
            </a:extLst>
          </p:cNvPr>
          <p:cNvPicPr>
            <a:picLocks noChangeAspect="1"/>
          </p:cNvPicPr>
          <p:nvPr/>
        </p:nvPicPr>
        <p:blipFill>
          <a:blip r:embed="rId3"/>
          <a:stretch>
            <a:fillRect/>
          </a:stretch>
        </p:blipFill>
        <p:spPr>
          <a:xfrm>
            <a:off x="838199" y="1636464"/>
            <a:ext cx="9277350" cy="1447800"/>
          </a:xfrm>
          <a:prstGeom prst="rect">
            <a:avLst/>
          </a:prstGeom>
        </p:spPr>
      </p:pic>
    </p:spTree>
    <p:extLst>
      <p:ext uri="{BB962C8B-B14F-4D97-AF65-F5344CB8AC3E}">
        <p14:creationId xmlns:p14="http://schemas.microsoft.com/office/powerpoint/2010/main" val="38681997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Lists</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82</a:t>
            </a:fld>
            <a:endParaRPr kern="0"/>
          </a:p>
        </p:txBody>
      </p:sp>
      <p:pic>
        <p:nvPicPr>
          <p:cNvPr id="5" name="Picture 4">
            <a:extLst>
              <a:ext uri="{FF2B5EF4-FFF2-40B4-BE49-F238E27FC236}">
                <a16:creationId xmlns:a16="http://schemas.microsoft.com/office/drawing/2014/main" id="{A1E10BF8-0CA0-4C47-B641-978A772A06E2}"/>
              </a:ext>
            </a:extLst>
          </p:cNvPr>
          <p:cNvPicPr>
            <a:picLocks noChangeAspect="1"/>
          </p:cNvPicPr>
          <p:nvPr/>
        </p:nvPicPr>
        <p:blipFill>
          <a:blip r:embed="rId3"/>
          <a:stretch>
            <a:fillRect/>
          </a:stretch>
        </p:blipFill>
        <p:spPr>
          <a:xfrm>
            <a:off x="838199" y="1666473"/>
            <a:ext cx="9525000" cy="2886075"/>
          </a:xfrm>
          <a:prstGeom prst="rect">
            <a:avLst/>
          </a:prstGeom>
        </p:spPr>
      </p:pic>
    </p:spTree>
    <p:extLst>
      <p:ext uri="{BB962C8B-B14F-4D97-AF65-F5344CB8AC3E}">
        <p14:creationId xmlns:p14="http://schemas.microsoft.com/office/powerpoint/2010/main" val="7920409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Mutation &amp; Reference</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83</a:t>
            </a:fld>
            <a:endParaRPr kern="0"/>
          </a:p>
        </p:txBody>
      </p:sp>
      <p:pic>
        <p:nvPicPr>
          <p:cNvPr id="6" name="Picture 5">
            <a:extLst>
              <a:ext uri="{FF2B5EF4-FFF2-40B4-BE49-F238E27FC236}">
                <a16:creationId xmlns:a16="http://schemas.microsoft.com/office/drawing/2014/main" id="{30DA537B-41CA-4608-8969-EC778AFFECDC}"/>
              </a:ext>
            </a:extLst>
          </p:cNvPr>
          <p:cNvPicPr>
            <a:picLocks noChangeAspect="1"/>
          </p:cNvPicPr>
          <p:nvPr/>
        </p:nvPicPr>
        <p:blipFill>
          <a:blip r:embed="rId3"/>
          <a:stretch>
            <a:fillRect/>
          </a:stretch>
        </p:blipFill>
        <p:spPr>
          <a:xfrm>
            <a:off x="201344" y="1648628"/>
            <a:ext cx="10753725" cy="1181100"/>
          </a:xfrm>
          <a:prstGeom prst="rect">
            <a:avLst/>
          </a:prstGeom>
        </p:spPr>
      </p:pic>
    </p:spTree>
    <p:extLst>
      <p:ext uri="{BB962C8B-B14F-4D97-AF65-F5344CB8AC3E}">
        <p14:creationId xmlns:p14="http://schemas.microsoft.com/office/powerpoint/2010/main" val="28266930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Mutation &amp; Reference</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84</a:t>
            </a:fld>
            <a:endParaRPr kern="0"/>
          </a:p>
        </p:txBody>
      </p:sp>
      <p:pic>
        <p:nvPicPr>
          <p:cNvPr id="6" name="Picture 5">
            <a:extLst>
              <a:ext uri="{FF2B5EF4-FFF2-40B4-BE49-F238E27FC236}">
                <a16:creationId xmlns:a16="http://schemas.microsoft.com/office/drawing/2014/main" id="{30DA537B-41CA-4608-8969-EC778AFFECDC}"/>
              </a:ext>
            </a:extLst>
          </p:cNvPr>
          <p:cNvPicPr>
            <a:picLocks noChangeAspect="1"/>
          </p:cNvPicPr>
          <p:nvPr/>
        </p:nvPicPr>
        <p:blipFill>
          <a:blip r:embed="rId3"/>
          <a:stretch>
            <a:fillRect/>
          </a:stretch>
        </p:blipFill>
        <p:spPr>
          <a:xfrm>
            <a:off x="190500" y="1645531"/>
            <a:ext cx="10753725" cy="1181100"/>
          </a:xfrm>
          <a:prstGeom prst="rect">
            <a:avLst/>
          </a:prstGeom>
        </p:spPr>
      </p:pic>
      <p:pic>
        <p:nvPicPr>
          <p:cNvPr id="5" name="Picture 4">
            <a:extLst>
              <a:ext uri="{FF2B5EF4-FFF2-40B4-BE49-F238E27FC236}">
                <a16:creationId xmlns:a16="http://schemas.microsoft.com/office/drawing/2014/main" id="{D2C3C56E-8C2C-4C66-9A8E-A55E08F59759}"/>
              </a:ext>
            </a:extLst>
          </p:cNvPr>
          <p:cNvPicPr>
            <a:picLocks noChangeAspect="1"/>
          </p:cNvPicPr>
          <p:nvPr/>
        </p:nvPicPr>
        <p:blipFill>
          <a:blip r:embed="rId4"/>
          <a:stretch>
            <a:fillRect/>
          </a:stretch>
        </p:blipFill>
        <p:spPr>
          <a:xfrm>
            <a:off x="190500" y="2826631"/>
            <a:ext cx="12001500" cy="1190625"/>
          </a:xfrm>
          <a:prstGeom prst="rect">
            <a:avLst/>
          </a:prstGeom>
        </p:spPr>
      </p:pic>
    </p:spTree>
    <p:extLst>
      <p:ext uri="{BB962C8B-B14F-4D97-AF65-F5344CB8AC3E}">
        <p14:creationId xmlns:p14="http://schemas.microsoft.com/office/powerpoint/2010/main" val="12985039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Mutation &amp; Reference</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85</a:t>
            </a:fld>
            <a:endParaRPr kern="0"/>
          </a:p>
        </p:txBody>
      </p:sp>
      <p:pic>
        <p:nvPicPr>
          <p:cNvPr id="7" name="Picture 6">
            <a:extLst>
              <a:ext uri="{FF2B5EF4-FFF2-40B4-BE49-F238E27FC236}">
                <a16:creationId xmlns:a16="http://schemas.microsoft.com/office/drawing/2014/main" id="{419EBB5A-9700-46E7-9858-2202F8C27034}"/>
              </a:ext>
            </a:extLst>
          </p:cNvPr>
          <p:cNvPicPr>
            <a:picLocks noChangeAspect="1"/>
          </p:cNvPicPr>
          <p:nvPr/>
        </p:nvPicPr>
        <p:blipFill>
          <a:blip r:embed="rId3"/>
          <a:stretch>
            <a:fillRect/>
          </a:stretch>
        </p:blipFill>
        <p:spPr>
          <a:xfrm>
            <a:off x="217640" y="1538287"/>
            <a:ext cx="10258425" cy="3781425"/>
          </a:xfrm>
          <a:prstGeom prst="rect">
            <a:avLst/>
          </a:prstGeom>
        </p:spPr>
      </p:pic>
    </p:spTree>
    <p:extLst>
      <p:ext uri="{BB962C8B-B14F-4D97-AF65-F5344CB8AC3E}">
        <p14:creationId xmlns:p14="http://schemas.microsoft.com/office/powerpoint/2010/main" val="7607148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Application</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86</a:t>
            </a:fld>
            <a:endParaRPr kern="0"/>
          </a:p>
        </p:txBody>
      </p:sp>
      <p:pic>
        <p:nvPicPr>
          <p:cNvPr id="5" name="Picture 4">
            <a:extLst>
              <a:ext uri="{FF2B5EF4-FFF2-40B4-BE49-F238E27FC236}">
                <a16:creationId xmlns:a16="http://schemas.microsoft.com/office/drawing/2014/main" id="{2DDF6EB1-E507-4BB6-943B-1C29F2DFE350}"/>
              </a:ext>
            </a:extLst>
          </p:cNvPr>
          <p:cNvPicPr>
            <a:picLocks noChangeAspect="1"/>
          </p:cNvPicPr>
          <p:nvPr/>
        </p:nvPicPr>
        <p:blipFill>
          <a:blip r:embed="rId3"/>
          <a:stretch>
            <a:fillRect/>
          </a:stretch>
        </p:blipFill>
        <p:spPr>
          <a:xfrm>
            <a:off x="337104" y="1723393"/>
            <a:ext cx="10658475" cy="1362075"/>
          </a:xfrm>
          <a:prstGeom prst="rect">
            <a:avLst/>
          </a:prstGeom>
        </p:spPr>
      </p:pic>
    </p:spTree>
    <p:extLst>
      <p:ext uri="{BB962C8B-B14F-4D97-AF65-F5344CB8AC3E}">
        <p14:creationId xmlns:p14="http://schemas.microsoft.com/office/powerpoint/2010/main" val="39313789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Application</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87</a:t>
            </a:fld>
            <a:endParaRPr kern="0"/>
          </a:p>
        </p:txBody>
      </p:sp>
      <p:pic>
        <p:nvPicPr>
          <p:cNvPr id="5" name="Picture 4">
            <a:extLst>
              <a:ext uri="{FF2B5EF4-FFF2-40B4-BE49-F238E27FC236}">
                <a16:creationId xmlns:a16="http://schemas.microsoft.com/office/drawing/2014/main" id="{2DDF6EB1-E507-4BB6-943B-1C29F2DFE350}"/>
              </a:ext>
            </a:extLst>
          </p:cNvPr>
          <p:cNvPicPr>
            <a:picLocks noChangeAspect="1"/>
          </p:cNvPicPr>
          <p:nvPr/>
        </p:nvPicPr>
        <p:blipFill>
          <a:blip r:embed="rId3"/>
          <a:stretch>
            <a:fillRect/>
          </a:stretch>
        </p:blipFill>
        <p:spPr>
          <a:xfrm>
            <a:off x="337104" y="1723393"/>
            <a:ext cx="10658475" cy="1362075"/>
          </a:xfrm>
          <a:prstGeom prst="rect">
            <a:avLst/>
          </a:prstGeom>
        </p:spPr>
      </p:pic>
      <p:cxnSp>
        <p:nvCxnSpPr>
          <p:cNvPr id="7" name="Straight Connector 6">
            <a:extLst>
              <a:ext uri="{FF2B5EF4-FFF2-40B4-BE49-F238E27FC236}">
                <a16:creationId xmlns:a16="http://schemas.microsoft.com/office/drawing/2014/main" id="{2D3D94B0-449B-4976-8A3F-EC1D59DD507F}"/>
              </a:ext>
            </a:extLst>
          </p:cNvPr>
          <p:cNvCxnSpPr>
            <a:cxnSpLocks/>
          </p:cNvCxnSpPr>
          <p:nvPr/>
        </p:nvCxnSpPr>
        <p:spPr>
          <a:xfrm>
            <a:off x="7743002" y="3089608"/>
            <a:ext cx="308729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308036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Application</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88</a:t>
            </a:fld>
            <a:endParaRPr kern="0"/>
          </a:p>
        </p:txBody>
      </p:sp>
      <p:pic>
        <p:nvPicPr>
          <p:cNvPr id="5" name="Picture 4">
            <a:extLst>
              <a:ext uri="{FF2B5EF4-FFF2-40B4-BE49-F238E27FC236}">
                <a16:creationId xmlns:a16="http://schemas.microsoft.com/office/drawing/2014/main" id="{2DDF6EB1-E507-4BB6-943B-1C29F2DFE350}"/>
              </a:ext>
            </a:extLst>
          </p:cNvPr>
          <p:cNvPicPr>
            <a:picLocks noChangeAspect="1"/>
          </p:cNvPicPr>
          <p:nvPr/>
        </p:nvPicPr>
        <p:blipFill>
          <a:blip r:embed="rId3"/>
          <a:stretch>
            <a:fillRect/>
          </a:stretch>
        </p:blipFill>
        <p:spPr>
          <a:xfrm>
            <a:off x="337104" y="1723393"/>
            <a:ext cx="10658475" cy="1362075"/>
          </a:xfrm>
          <a:prstGeom prst="rect">
            <a:avLst/>
          </a:prstGeom>
        </p:spPr>
      </p:pic>
      <p:pic>
        <p:nvPicPr>
          <p:cNvPr id="6" name="Picture 5">
            <a:extLst>
              <a:ext uri="{FF2B5EF4-FFF2-40B4-BE49-F238E27FC236}">
                <a16:creationId xmlns:a16="http://schemas.microsoft.com/office/drawing/2014/main" id="{409C7DF8-9930-4B34-812C-90481D227F2B}"/>
              </a:ext>
            </a:extLst>
          </p:cNvPr>
          <p:cNvPicPr>
            <a:picLocks noChangeAspect="1"/>
          </p:cNvPicPr>
          <p:nvPr/>
        </p:nvPicPr>
        <p:blipFill rotWithShape="1">
          <a:blip r:embed="rId4"/>
          <a:srcRect b="69767"/>
          <a:stretch/>
        </p:blipFill>
        <p:spPr>
          <a:xfrm>
            <a:off x="2703007" y="4009711"/>
            <a:ext cx="5553075" cy="1362076"/>
          </a:xfrm>
          <a:prstGeom prst="rect">
            <a:avLst/>
          </a:prstGeom>
        </p:spPr>
      </p:pic>
      <p:cxnSp>
        <p:nvCxnSpPr>
          <p:cNvPr id="7" name="Straight Connector 6">
            <a:extLst>
              <a:ext uri="{FF2B5EF4-FFF2-40B4-BE49-F238E27FC236}">
                <a16:creationId xmlns:a16="http://schemas.microsoft.com/office/drawing/2014/main" id="{2D3D94B0-449B-4976-8A3F-EC1D59DD507F}"/>
              </a:ext>
            </a:extLst>
          </p:cNvPr>
          <p:cNvCxnSpPr>
            <a:cxnSpLocks/>
          </p:cNvCxnSpPr>
          <p:nvPr/>
        </p:nvCxnSpPr>
        <p:spPr>
          <a:xfrm>
            <a:off x="6563360" y="5371787"/>
            <a:ext cx="102616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69272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Application</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89</a:t>
            </a:fld>
            <a:endParaRPr kern="0"/>
          </a:p>
        </p:txBody>
      </p:sp>
      <p:pic>
        <p:nvPicPr>
          <p:cNvPr id="5" name="Picture 4">
            <a:extLst>
              <a:ext uri="{FF2B5EF4-FFF2-40B4-BE49-F238E27FC236}">
                <a16:creationId xmlns:a16="http://schemas.microsoft.com/office/drawing/2014/main" id="{2DDF6EB1-E507-4BB6-943B-1C29F2DFE350}"/>
              </a:ext>
            </a:extLst>
          </p:cNvPr>
          <p:cNvPicPr>
            <a:picLocks noChangeAspect="1"/>
          </p:cNvPicPr>
          <p:nvPr/>
        </p:nvPicPr>
        <p:blipFill>
          <a:blip r:embed="rId3"/>
          <a:stretch>
            <a:fillRect/>
          </a:stretch>
        </p:blipFill>
        <p:spPr>
          <a:xfrm>
            <a:off x="337104" y="1723393"/>
            <a:ext cx="10658475" cy="1362075"/>
          </a:xfrm>
          <a:prstGeom prst="rect">
            <a:avLst/>
          </a:prstGeom>
        </p:spPr>
      </p:pic>
      <p:pic>
        <p:nvPicPr>
          <p:cNvPr id="6" name="Picture 5">
            <a:extLst>
              <a:ext uri="{FF2B5EF4-FFF2-40B4-BE49-F238E27FC236}">
                <a16:creationId xmlns:a16="http://schemas.microsoft.com/office/drawing/2014/main" id="{C6313103-BB14-4B31-8DA1-BE33B81711EF}"/>
              </a:ext>
            </a:extLst>
          </p:cNvPr>
          <p:cNvPicPr>
            <a:picLocks noChangeAspect="1"/>
          </p:cNvPicPr>
          <p:nvPr/>
        </p:nvPicPr>
        <p:blipFill>
          <a:blip r:embed="rId4"/>
          <a:stretch>
            <a:fillRect/>
          </a:stretch>
        </p:blipFill>
        <p:spPr>
          <a:xfrm>
            <a:off x="3461303" y="4190682"/>
            <a:ext cx="4410075" cy="904875"/>
          </a:xfrm>
          <a:prstGeom prst="rect">
            <a:avLst/>
          </a:prstGeom>
        </p:spPr>
      </p:pic>
    </p:spTree>
    <p:extLst>
      <p:ext uri="{BB962C8B-B14F-4D97-AF65-F5344CB8AC3E}">
        <p14:creationId xmlns:p14="http://schemas.microsoft.com/office/powerpoint/2010/main" val="1134883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Minimizing assumptions</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9</a:t>
            </a:fld>
            <a:endParaRPr kern="0"/>
          </a:p>
        </p:txBody>
      </p:sp>
      <p:pic>
        <p:nvPicPr>
          <p:cNvPr id="8" name="Picture 7">
            <a:extLst>
              <a:ext uri="{FF2B5EF4-FFF2-40B4-BE49-F238E27FC236}">
                <a16:creationId xmlns:a16="http://schemas.microsoft.com/office/drawing/2014/main" id="{64EA69F0-974B-47B0-979C-1952DC909DB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33059" y="1903775"/>
            <a:ext cx="9925882" cy="3050450"/>
          </a:xfrm>
          <a:prstGeom prst="rect">
            <a:avLst/>
          </a:prstGeom>
        </p:spPr>
      </p:pic>
    </p:spTree>
    <p:extLst>
      <p:ext uri="{BB962C8B-B14F-4D97-AF65-F5344CB8AC3E}">
        <p14:creationId xmlns:p14="http://schemas.microsoft.com/office/powerpoint/2010/main" val="27957113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Application</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90</a:t>
            </a:fld>
            <a:endParaRPr kern="0"/>
          </a:p>
        </p:txBody>
      </p:sp>
      <p:pic>
        <p:nvPicPr>
          <p:cNvPr id="6" name="Picture 5">
            <a:extLst>
              <a:ext uri="{FF2B5EF4-FFF2-40B4-BE49-F238E27FC236}">
                <a16:creationId xmlns:a16="http://schemas.microsoft.com/office/drawing/2014/main" id="{C6313103-BB14-4B31-8DA1-BE33B81711EF}"/>
              </a:ext>
            </a:extLst>
          </p:cNvPr>
          <p:cNvPicPr>
            <a:picLocks noChangeAspect="1"/>
          </p:cNvPicPr>
          <p:nvPr/>
        </p:nvPicPr>
        <p:blipFill>
          <a:blip r:embed="rId3"/>
          <a:stretch>
            <a:fillRect/>
          </a:stretch>
        </p:blipFill>
        <p:spPr>
          <a:xfrm>
            <a:off x="3461303" y="4190682"/>
            <a:ext cx="4410075" cy="904875"/>
          </a:xfrm>
          <a:prstGeom prst="rect">
            <a:avLst/>
          </a:prstGeom>
        </p:spPr>
      </p:pic>
      <p:pic>
        <p:nvPicPr>
          <p:cNvPr id="7" name="Picture 6">
            <a:extLst>
              <a:ext uri="{FF2B5EF4-FFF2-40B4-BE49-F238E27FC236}">
                <a16:creationId xmlns:a16="http://schemas.microsoft.com/office/drawing/2014/main" id="{8FF9B742-36D0-4B4F-B8C4-DDFDB97FE577}"/>
              </a:ext>
            </a:extLst>
          </p:cNvPr>
          <p:cNvPicPr>
            <a:picLocks noChangeAspect="1"/>
          </p:cNvPicPr>
          <p:nvPr/>
        </p:nvPicPr>
        <p:blipFill rotWithShape="1">
          <a:blip r:embed="rId4"/>
          <a:srcRect b="-494"/>
          <a:stretch/>
        </p:blipFill>
        <p:spPr>
          <a:xfrm>
            <a:off x="282134" y="1726937"/>
            <a:ext cx="10658475" cy="1368804"/>
          </a:xfrm>
          <a:prstGeom prst="rect">
            <a:avLst/>
          </a:prstGeom>
        </p:spPr>
      </p:pic>
      <p:cxnSp>
        <p:nvCxnSpPr>
          <p:cNvPr id="8" name="Straight Connector 7">
            <a:extLst>
              <a:ext uri="{FF2B5EF4-FFF2-40B4-BE49-F238E27FC236}">
                <a16:creationId xmlns:a16="http://schemas.microsoft.com/office/drawing/2014/main" id="{D04CF8E5-3DFB-42C0-99B2-3CA1412EA166}"/>
              </a:ext>
            </a:extLst>
          </p:cNvPr>
          <p:cNvCxnSpPr/>
          <p:nvPr/>
        </p:nvCxnSpPr>
        <p:spPr>
          <a:xfrm>
            <a:off x="4417763" y="2470174"/>
            <a:ext cx="71609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1221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Application</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91</a:t>
            </a:fld>
            <a:endParaRPr kern="0"/>
          </a:p>
        </p:txBody>
      </p:sp>
      <p:pic>
        <p:nvPicPr>
          <p:cNvPr id="6" name="Picture 5">
            <a:extLst>
              <a:ext uri="{FF2B5EF4-FFF2-40B4-BE49-F238E27FC236}">
                <a16:creationId xmlns:a16="http://schemas.microsoft.com/office/drawing/2014/main" id="{ED83470D-B983-45BD-A2AD-7DF9CC7A2E38}"/>
              </a:ext>
            </a:extLst>
          </p:cNvPr>
          <p:cNvPicPr>
            <a:picLocks noChangeAspect="1"/>
          </p:cNvPicPr>
          <p:nvPr/>
        </p:nvPicPr>
        <p:blipFill>
          <a:blip r:embed="rId3"/>
          <a:stretch>
            <a:fillRect/>
          </a:stretch>
        </p:blipFill>
        <p:spPr>
          <a:xfrm>
            <a:off x="271118" y="1521846"/>
            <a:ext cx="7705725" cy="1981200"/>
          </a:xfrm>
          <a:prstGeom prst="rect">
            <a:avLst/>
          </a:prstGeom>
        </p:spPr>
      </p:pic>
    </p:spTree>
    <p:extLst>
      <p:ext uri="{BB962C8B-B14F-4D97-AF65-F5344CB8AC3E}">
        <p14:creationId xmlns:p14="http://schemas.microsoft.com/office/powerpoint/2010/main" val="23347150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Application</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92</a:t>
            </a:fld>
            <a:endParaRPr kern="0"/>
          </a:p>
        </p:txBody>
      </p:sp>
      <p:pic>
        <p:nvPicPr>
          <p:cNvPr id="6" name="Picture 5">
            <a:extLst>
              <a:ext uri="{FF2B5EF4-FFF2-40B4-BE49-F238E27FC236}">
                <a16:creationId xmlns:a16="http://schemas.microsoft.com/office/drawing/2014/main" id="{ED83470D-B983-45BD-A2AD-7DF9CC7A2E38}"/>
              </a:ext>
            </a:extLst>
          </p:cNvPr>
          <p:cNvPicPr>
            <a:picLocks noChangeAspect="1"/>
          </p:cNvPicPr>
          <p:nvPr/>
        </p:nvPicPr>
        <p:blipFill rotWithShape="1">
          <a:blip r:embed="rId3"/>
          <a:srcRect t="53862"/>
          <a:stretch/>
        </p:blipFill>
        <p:spPr>
          <a:xfrm>
            <a:off x="271118" y="2588964"/>
            <a:ext cx="7705725" cy="914082"/>
          </a:xfrm>
          <a:prstGeom prst="rect">
            <a:avLst/>
          </a:prstGeom>
        </p:spPr>
      </p:pic>
      <p:pic>
        <p:nvPicPr>
          <p:cNvPr id="7" name="Picture 6">
            <a:extLst>
              <a:ext uri="{FF2B5EF4-FFF2-40B4-BE49-F238E27FC236}">
                <a16:creationId xmlns:a16="http://schemas.microsoft.com/office/drawing/2014/main" id="{4718673E-3263-45F7-BAFC-06CC767F1B82}"/>
              </a:ext>
            </a:extLst>
          </p:cNvPr>
          <p:cNvPicPr>
            <a:picLocks noChangeAspect="1"/>
          </p:cNvPicPr>
          <p:nvPr/>
        </p:nvPicPr>
        <p:blipFill rotWithShape="1">
          <a:blip r:embed="rId4"/>
          <a:srcRect t="20091" b="71106"/>
          <a:stretch/>
        </p:blipFill>
        <p:spPr>
          <a:xfrm>
            <a:off x="388976" y="1857101"/>
            <a:ext cx="5553075" cy="396608"/>
          </a:xfrm>
          <a:prstGeom prst="rect">
            <a:avLst/>
          </a:prstGeom>
        </p:spPr>
      </p:pic>
      <p:cxnSp>
        <p:nvCxnSpPr>
          <p:cNvPr id="8" name="Straight Connector 7">
            <a:extLst>
              <a:ext uri="{FF2B5EF4-FFF2-40B4-BE49-F238E27FC236}">
                <a16:creationId xmlns:a16="http://schemas.microsoft.com/office/drawing/2014/main" id="{A703F0ED-FDD7-498B-B354-04F92848064E}"/>
              </a:ext>
            </a:extLst>
          </p:cNvPr>
          <p:cNvCxnSpPr>
            <a:cxnSpLocks/>
          </p:cNvCxnSpPr>
          <p:nvPr/>
        </p:nvCxnSpPr>
        <p:spPr>
          <a:xfrm>
            <a:off x="2203372" y="2253709"/>
            <a:ext cx="116778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1BE5EAB-705D-401A-B087-8F4BA8B4A24D}"/>
              </a:ext>
            </a:extLst>
          </p:cNvPr>
          <p:cNvCxnSpPr>
            <a:cxnSpLocks/>
          </p:cNvCxnSpPr>
          <p:nvPr/>
        </p:nvCxnSpPr>
        <p:spPr>
          <a:xfrm>
            <a:off x="1344057" y="3340507"/>
            <a:ext cx="536521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105676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Application</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93</a:t>
            </a:fld>
            <a:endParaRPr kern="0"/>
          </a:p>
        </p:txBody>
      </p:sp>
      <p:pic>
        <p:nvPicPr>
          <p:cNvPr id="5" name="Picture 4">
            <a:extLst>
              <a:ext uri="{FF2B5EF4-FFF2-40B4-BE49-F238E27FC236}">
                <a16:creationId xmlns:a16="http://schemas.microsoft.com/office/drawing/2014/main" id="{B3D587F5-4B44-4DC4-BC94-DA818127F018}"/>
              </a:ext>
            </a:extLst>
          </p:cNvPr>
          <p:cNvPicPr>
            <a:picLocks noChangeAspect="1"/>
          </p:cNvPicPr>
          <p:nvPr/>
        </p:nvPicPr>
        <p:blipFill>
          <a:blip r:embed="rId3"/>
          <a:stretch>
            <a:fillRect/>
          </a:stretch>
        </p:blipFill>
        <p:spPr>
          <a:xfrm>
            <a:off x="259243" y="2826153"/>
            <a:ext cx="9039225" cy="1543050"/>
          </a:xfrm>
          <a:prstGeom prst="rect">
            <a:avLst/>
          </a:prstGeom>
        </p:spPr>
      </p:pic>
    </p:spTree>
    <p:extLst>
      <p:ext uri="{BB962C8B-B14F-4D97-AF65-F5344CB8AC3E}">
        <p14:creationId xmlns:p14="http://schemas.microsoft.com/office/powerpoint/2010/main" val="38165251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Application</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94</a:t>
            </a:fld>
            <a:endParaRPr kern="0"/>
          </a:p>
        </p:txBody>
      </p:sp>
      <p:pic>
        <p:nvPicPr>
          <p:cNvPr id="6" name="Picture 5">
            <a:extLst>
              <a:ext uri="{FF2B5EF4-FFF2-40B4-BE49-F238E27FC236}">
                <a16:creationId xmlns:a16="http://schemas.microsoft.com/office/drawing/2014/main" id="{4D8615D0-6C50-4CFA-BA21-4D563EF4FAA9}"/>
              </a:ext>
            </a:extLst>
          </p:cNvPr>
          <p:cNvPicPr>
            <a:picLocks noChangeAspect="1"/>
          </p:cNvPicPr>
          <p:nvPr/>
        </p:nvPicPr>
        <p:blipFill>
          <a:blip r:embed="rId3"/>
          <a:stretch>
            <a:fillRect/>
          </a:stretch>
        </p:blipFill>
        <p:spPr>
          <a:xfrm>
            <a:off x="719479" y="3271033"/>
            <a:ext cx="1914525" cy="866775"/>
          </a:xfrm>
          <a:prstGeom prst="rect">
            <a:avLst/>
          </a:prstGeom>
        </p:spPr>
      </p:pic>
      <p:pic>
        <p:nvPicPr>
          <p:cNvPr id="8" name="Picture 7">
            <a:extLst>
              <a:ext uri="{FF2B5EF4-FFF2-40B4-BE49-F238E27FC236}">
                <a16:creationId xmlns:a16="http://schemas.microsoft.com/office/drawing/2014/main" id="{1B25CC60-75D8-45C8-9860-C4471DE70504}"/>
              </a:ext>
            </a:extLst>
          </p:cNvPr>
          <p:cNvPicPr>
            <a:picLocks noChangeAspect="1"/>
          </p:cNvPicPr>
          <p:nvPr/>
        </p:nvPicPr>
        <p:blipFill>
          <a:blip r:embed="rId4"/>
          <a:stretch>
            <a:fillRect/>
          </a:stretch>
        </p:blipFill>
        <p:spPr>
          <a:xfrm>
            <a:off x="838199" y="1524599"/>
            <a:ext cx="1457325" cy="809625"/>
          </a:xfrm>
          <a:prstGeom prst="rect">
            <a:avLst/>
          </a:prstGeom>
        </p:spPr>
      </p:pic>
      <p:pic>
        <p:nvPicPr>
          <p:cNvPr id="10" name="Picture 9">
            <a:extLst>
              <a:ext uri="{FF2B5EF4-FFF2-40B4-BE49-F238E27FC236}">
                <a16:creationId xmlns:a16="http://schemas.microsoft.com/office/drawing/2014/main" id="{4A432B76-B39C-4686-BCD1-CEE030A026F8}"/>
              </a:ext>
            </a:extLst>
          </p:cNvPr>
          <p:cNvPicPr>
            <a:picLocks noChangeAspect="1"/>
          </p:cNvPicPr>
          <p:nvPr/>
        </p:nvPicPr>
        <p:blipFill>
          <a:blip r:embed="rId5"/>
          <a:stretch>
            <a:fillRect/>
          </a:stretch>
        </p:blipFill>
        <p:spPr>
          <a:xfrm>
            <a:off x="1185861" y="2400300"/>
            <a:ext cx="762000" cy="1028700"/>
          </a:xfrm>
          <a:prstGeom prst="rect">
            <a:avLst/>
          </a:prstGeom>
        </p:spPr>
      </p:pic>
    </p:spTree>
    <p:extLst>
      <p:ext uri="{BB962C8B-B14F-4D97-AF65-F5344CB8AC3E}">
        <p14:creationId xmlns:p14="http://schemas.microsoft.com/office/powerpoint/2010/main" val="25270008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Application</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95</a:t>
            </a:fld>
            <a:endParaRPr kern="0"/>
          </a:p>
        </p:txBody>
      </p:sp>
      <p:pic>
        <p:nvPicPr>
          <p:cNvPr id="6" name="Picture 5">
            <a:extLst>
              <a:ext uri="{FF2B5EF4-FFF2-40B4-BE49-F238E27FC236}">
                <a16:creationId xmlns:a16="http://schemas.microsoft.com/office/drawing/2014/main" id="{4D8615D0-6C50-4CFA-BA21-4D563EF4FAA9}"/>
              </a:ext>
            </a:extLst>
          </p:cNvPr>
          <p:cNvPicPr>
            <a:picLocks noChangeAspect="1"/>
          </p:cNvPicPr>
          <p:nvPr/>
        </p:nvPicPr>
        <p:blipFill>
          <a:blip r:embed="rId3"/>
          <a:stretch>
            <a:fillRect/>
          </a:stretch>
        </p:blipFill>
        <p:spPr>
          <a:xfrm>
            <a:off x="684179" y="1521846"/>
            <a:ext cx="1914525" cy="866775"/>
          </a:xfrm>
          <a:prstGeom prst="rect">
            <a:avLst/>
          </a:prstGeom>
        </p:spPr>
      </p:pic>
      <p:pic>
        <p:nvPicPr>
          <p:cNvPr id="5" name="Picture 4">
            <a:extLst>
              <a:ext uri="{FF2B5EF4-FFF2-40B4-BE49-F238E27FC236}">
                <a16:creationId xmlns:a16="http://schemas.microsoft.com/office/drawing/2014/main" id="{5805BEF1-49A9-4FDA-99CC-81191778C84C}"/>
              </a:ext>
            </a:extLst>
          </p:cNvPr>
          <p:cNvPicPr>
            <a:picLocks noChangeAspect="1"/>
          </p:cNvPicPr>
          <p:nvPr/>
        </p:nvPicPr>
        <p:blipFill>
          <a:blip r:embed="rId4"/>
          <a:stretch>
            <a:fillRect/>
          </a:stretch>
        </p:blipFill>
        <p:spPr>
          <a:xfrm>
            <a:off x="684179" y="2400300"/>
            <a:ext cx="7962900" cy="1028700"/>
          </a:xfrm>
          <a:prstGeom prst="rect">
            <a:avLst/>
          </a:prstGeom>
        </p:spPr>
      </p:pic>
    </p:spTree>
    <p:extLst>
      <p:ext uri="{BB962C8B-B14F-4D97-AF65-F5344CB8AC3E}">
        <p14:creationId xmlns:p14="http://schemas.microsoft.com/office/powerpoint/2010/main" val="19382967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Application</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96</a:t>
            </a:fld>
            <a:endParaRPr kern="0"/>
          </a:p>
        </p:txBody>
      </p:sp>
      <p:pic>
        <p:nvPicPr>
          <p:cNvPr id="5" name="Picture 4">
            <a:extLst>
              <a:ext uri="{FF2B5EF4-FFF2-40B4-BE49-F238E27FC236}">
                <a16:creationId xmlns:a16="http://schemas.microsoft.com/office/drawing/2014/main" id="{5805BEF1-49A9-4FDA-99CC-81191778C84C}"/>
              </a:ext>
            </a:extLst>
          </p:cNvPr>
          <p:cNvPicPr>
            <a:picLocks noChangeAspect="1"/>
          </p:cNvPicPr>
          <p:nvPr/>
        </p:nvPicPr>
        <p:blipFill>
          <a:blip r:embed="rId3"/>
          <a:stretch>
            <a:fillRect/>
          </a:stretch>
        </p:blipFill>
        <p:spPr>
          <a:xfrm>
            <a:off x="684179" y="2400300"/>
            <a:ext cx="7962900" cy="1028700"/>
          </a:xfrm>
          <a:prstGeom prst="rect">
            <a:avLst/>
          </a:prstGeom>
        </p:spPr>
      </p:pic>
      <p:sp>
        <p:nvSpPr>
          <p:cNvPr id="7" name="Rectangle 6">
            <a:extLst>
              <a:ext uri="{FF2B5EF4-FFF2-40B4-BE49-F238E27FC236}">
                <a16:creationId xmlns:a16="http://schemas.microsoft.com/office/drawing/2014/main" id="{55B504ED-B40C-4C2E-AC47-01785BE7FFBF}"/>
              </a:ext>
            </a:extLst>
          </p:cNvPr>
          <p:cNvSpPr/>
          <p:nvPr/>
        </p:nvSpPr>
        <p:spPr>
          <a:xfrm>
            <a:off x="0" y="2641517"/>
            <a:ext cx="1021278" cy="5462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58400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Application</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97</a:t>
            </a:fld>
            <a:endParaRPr kern="0"/>
          </a:p>
        </p:txBody>
      </p:sp>
      <p:pic>
        <p:nvPicPr>
          <p:cNvPr id="7" name="Picture 6">
            <a:extLst>
              <a:ext uri="{FF2B5EF4-FFF2-40B4-BE49-F238E27FC236}">
                <a16:creationId xmlns:a16="http://schemas.microsoft.com/office/drawing/2014/main" id="{ABA2F88C-877E-44E9-8A13-695DA27F7C34}"/>
              </a:ext>
            </a:extLst>
          </p:cNvPr>
          <p:cNvPicPr>
            <a:picLocks noChangeAspect="1"/>
          </p:cNvPicPr>
          <p:nvPr/>
        </p:nvPicPr>
        <p:blipFill>
          <a:blip r:embed="rId3"/>
          <a:stretch>
            <a:fillRect/>
          </a:stretch>
        </p:blipFill>
        <p:spPr>
          <a:xfrm>
            <a:off x="838199" y="2433637"/>
            <a:ext cx="8934450" cy="1990725"/>
          </a:xfrm>
          <a:prstGeom prst="rect">
            <a:avLst/>
          </a:prstGeom>
        </p:spPr>
      </p:pic>
      <p:sp>
        <p:nvSpPr>
          <p:cNvPr id="3" name="Rectangle 2">
            <a:extLst>
              <a:ext uri="{FF2B5EF4-FFF2-40B4-BE49-F238E27FC236}">
                <a16:creationId xmlns:a16="http://schemas.microsoft.com/office/drawing/2014/main" id="{98687093-84DB-43D0-BD94-66886636256A}"/>
              </a:ext>
            </a:extLst>
          </p:cNvPr>
          <p:cNvSpPr/>
          <p:nvPr/>
        </p:nvSpPr>
        <p:spPr>
          <a:xfrm>
            <a:off x="8645236" y="3182587"/>
            <a:ext cx="1021278" cy="5462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14669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Application</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98</a:t>
            </a:fld>
            <a:endParaRPr kern="0"/>
          </a:p>
        </p:txBody>
      </p:sp>
      <p:pic>
        <p:nvPicPr>
          <p:cNvPr id="7" name="Picture 6">
            <a:extLst>
              <a:ext uri="{FF2B5EF4-FFF2-40B4-BE49-F238E27FC236}">
                <a16:creationId xmlns:a16="http://schemas.microsoft.com/office/drawing/2014/main" id="{ABA2F88C-877E-44E9-8A13-695DA27F7C34}"/>
              </a:ext>
            </a:extLst>
          </p:cNvPr>
          <p:cNvPicPr>
            <a:picLocks noChangeAspect="1"/>
          </p:cNvPicPr>
          <p:nvPr/>
        </p:nvPicPr>
        <p:blipFill rotWithShape="1">
          <a:blip r:embed="rId3"/>
          <a:srcRect t="57911"/>
          <a:stretch/>
        </p:blipFill>
        <p:spPr>
          <a:xfrm>
            <a:off x="563879" y="1727200"/>
            <a:ext cx="8934450" cy="837882"/>
          </a:xfrm>
          <a:prstGeom prst="rect">
            <a:avLst/>
          </a:prstGeom>
        </p:spPr>
      </p:pic>
      <p:pic>
        <p:nvPicPr>
          <p:cNvPr id="5" name="Picture 4">
            <a:extLst>
              <a:ext uri="{FF2B5EF4-FFF2-40B4-BE49-F238E27FC236}">
                <a16:creationId xmlns:a16="http://schemas.microsoft.com/office/drawing/2014/main" id="{5B48B792-059B-4EC5-AC87-214CA57AC987}"/>
              </a:ext>
            </a:extLst>
          </p:cNvPr>
          <p:cNvPicPr>
            <a:picLocks noChangeAspect="1"/>
          </p:cNvPicPr>
          <p:nvPr/>
        </p:nvPicPr>
        <p:blipFill rotWithShape="1">
          <a:blip r:embed="rId4"/>
          <a:srcRect b="-494"/>
          <a:stretch/>
        </p:blipFill>
        <p:spPr>
          <a:xfrm>
            <a:off x="424374" y="3225876"/>
            <a:ext cx="10658475" cy="1368804"/>
          </a:xfrm>
          <a:prstGeom prst="rect">
            <a:avLst/>
          </a:prstGeom>
        </p:spPr>
      </p:pic>
      <p:cxnSp>
        <p:nvCxnSpPr>
          <p:cNvPr id="6" name="Straight Connector 5">
            <a:extLst>
              <a:ext uri="{FF2B5EF4-FFF2-40B4-BE49-F238E27FC236}">
                <a16:creationId xmlns:a16="http://schemas.microsoft.com/office/drawing/2014/main" id="{1BCF1996-6988-4F68-AF54-F609C4810015}"/>
              </a:ext>
            </a:extLst>
          </p:cNvPr>
          <p:cNvCxnSpPr>
            <a:cxnSpLocks/>
          </p:cNvCxnSpPr>
          <p:nvPr/>
        </p:nvCxnSpPr>
        <p:spPr>
          <a:xfrm>
            <a:off x="7713413" y="4592547"/>
            <a:ext cx="356983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147382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E72-7E28-4CE1-BD98-35AA39F70D0A}"/>
              </a:ext>
            </a:extLst>
          </p:cNvPr>
          <p:cNvSpPr>
            <a:spLocks noGrp="1"/>
          </p:cNvSpPr>
          <p:nvPr>
            <p:ph type="title"/>
          </p:nvPr>
        </p:nvSpPr>
        <p:spPr>
          <a:xfrm>
            <a:off x="838199" y="896279"/>
            <a:ext cx="10669622" cy="625567"/>
          </a:xfrm>
        </p:spPr>
        <p:txBody>
          <a:bodyPr/>
          <a:lstStyle/>
          <a:p>
            <a:r>
              <a:rPr lang="en-US" dirty="0"/>
              <a:t>Semantics – Application</a:t>
            </a:r>
          </a:p>
        </p:txBody>
      </p:sp>
      <p:sp>
        <p:nvSpPr>
          <p:cNvPr id="4" name="Slide Number Placeholder 3">
            <a:extLst>
              <a:ext uri="{FF2B5EF4-FFF2-40B4-BE49-F238E27FC236}">
                <a16:creationId xmlns:a16="http://schemas.microsoft.com/office/drawing/2014/main" id="{B4B50F45-2D30-4D3A-AAE4-239B110301AB}"/>
              </a:ext>
            </a:extLst>
          </p:cNvPr>
          <p:cNvSpPr>
            <a:spLocks noGrp="1"/>
          </p:cNvSpPr>
          <p:nvPr>
            <p:ph type="sldNum" idx="12"/>
          </p:nvPr>
        </p:nvSpPr>
        <p:spPr/>
        <p:txBody>
          <a:bodyPr/>
          <a:lstStyle/>
          <a:p>
            <a:pPr defTabSz="1219170">
              <a:buClr>
                <a:srgbClr val="000000"/>
              </a:buClr>
            </a:pPr>
            <a:r>
              <a:rPr lang="en-US" kern="0"/>
              <a:t>/   </a:t>
            </a:r>
            <a:fld id="{00000000-1234-1234-1234-123412341234}" type="slidenum">
              <a:rPr lang="en-US" kern="0" smtClean="0"/>
              <a:pPr defTabSz="1219170">
                <a:buClr>
                  <a:srgbClr val="000000"/>
                </a:buClr>
              </a:pPr>
              <a:t>99</a:t>
            </a:fld>
            <a:endParaRPr kern="0"/>
          </a:p>
        </p:txBody>
      </p:sp>
      <p:pic>
        <p:nvPicPr>
          <p:cNvPr id="7" name="Picture 6">
            <a:extLst>
              <a:ext uri="{FF2B5EF4-FFF2-40B4-BE49-F238E27FC236}">
                <a16:creationId xmlns:a16="http://schemas.microsoft.com/office/drawing/2014/main" id="{ABA2F88C-877E-44E9-8A13-695DA27F7C34}"/>
              </a:ext>
            </a:extLst>
          </p:cNvPr>
          <p:cNvPicPr>
            <a:picLocks noChangeAspect="1"/>
          </p:cNvPicPr>
          <p:nvPr/>
        </p:nvPicPr>
        <p:blipFill rotWithShape="1">
          <a:blip r:embed="rId3"/>
          <a:srcRect t="57911"/>
          <a:stretch/>
        </p:blipFill>
        <p:spPr>
          <a:xfrm>
            <a:off x="563879" y="1727200"/>
            <a:ext cx="8934450" cy="837882"/>
          </a:xfrm>
          <a:prstGeom prst="rect">
            <a:avLst/>
          </a:prstGeom>
        </p:spPr>
      </p:pic>
      <p:pic>
        <p:nvPicPr>
          <p:cNvPr id="8" name="Picture 7">
            <a:extLst>
              <a:ext uri="{FF2B5EF4-FFF2-40B4-BE49-F238E27FC236}">
                <a16:creationId xmlns:a16="http://schemas.microsoft.com/office/drawing/2014/main" id="{55D295BE-D551-45E8-AEE7-ED42A14A8856}"/>
              </a:ext>
            </a:extLst>
          </p:cNvPr>
          <p:cNvPicPr>
            <a:picLocks noChangeAspect="1"/>
          </p:cNvPicPr>
          <p:nvPr/>
        </p:nvPicPr>
        <p:blipFill rotWithShape="1">
          <a:blip r:embed="rId4"/>
          <a:srcRect t="20091" b="71106"/>
          <a:stretch/>
        </p:blipFill>
        <p:spPr>
          <a:xfrm>
            <a:off x="5428336" y="3032392"/>
            <a:ext cx="5553075" cy="396608"/>
          </a:xfrm>
          <a:prstGeom prst="rect">
            <a:avLst/>
          </a:prstGeom>
        </p:spPr>
      </p:pic>
      <p:cxnSp>
        <p:nvCxnSpPr>
          <p:cNvPr id="9" name="Straight Connector 8">
            <a:extLst>
              <a:ext uri="{FF2B5EF4-FFF2-40B4-BE49-F238E27FC236}">
                <a16:creationId xmlns:a16="http://schemas.microsoft.com/office/drawing/2014/main" id="{0293C6CC-9038-4E02-A7E5-524C074C9A3F}"/>
              </a:ext>
            </a:extLst>
          </p:cNvPr>
          <p:cNvCxnSpPr>
            <a:cxnSpLocks/>
          </p:cNvCxnSpPr>
          <p:nvPr/>
        </p:nvCxnSpPr>
        <p:spPr>
          <a:xfrm>
            <a:off x="9244252" y="3454400"/>
            <a:ext cx="116778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0421275"/>
      </p:ext>
    </p:extLst>
  </p:cSld>
  <p:clrMapOvr>
    <a:masterClrMapping/>
  </p:clrMapOvr>
</p:sld>
</file>

<file path=ppt/theme/theme1.xml><?xml version="1.0" encoding="utf-8"?>
<a:theme xmlns:a="http://schemas.openxmlformats.org/drawingml/2006/main" name="1_Office Theme">
  <a:themeElements>
    <a:clrScheme name="Custom 1">
      <a:dk1>
        <a:srgbClr val="154734"/>
      </a:dk1>
      <a:lt1>
        <a:srgbClr val="FFFFFF"/>
      </a:lt1>
      <a:dk2>
        <a:srgbClr val="545859"/>
      </a:dk2>
      <a:lt2>
        <a:srgbClr val="E7E6E6"/>
      </a:lt2>
      <a:accent1>
        <a:srgbClr val="BD8B13"/>
      </a:accent1>
      <a:accent2>
        <a:srgbClr val="597D74"/>
      </a:accent2>
      <a:accent3>
        <a:srgbClr val="3A913F"/>
      </a:accent3>
      <a:accent4>
        <a:srgbClr val="FFC000"/>
      </a:accent4>
      <a:accent5>
        <a:srgbClr val="B7CDC2"/>
      </a:accent5>
      <a:accent6>
        <a:srgbClr val="F2F3F1"/>
      </a:accent6>
      <a:hlink>
        <a:srgbClr val="F2C75C"/>
      </a:hlink>
      <a:folHlink>
        <a:srgbClr val="C692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ustom 1">
      <a:dk1>
        <a:srgbClr val="154734"/>
      </a:dk1>
      <a:lt1>
        <a:srgbClr val="FFFFFF"/>
      </a:lt1>
      <a:dk2>
        <a:srgbClr val="545859"/>
      </a:dk2>
      <a:lt2>
        <a:srgbClr val="E7E6E6"/>
      </a:lt2>
      <a:accent1>
        <a:srgbClr val="BD8B13"/>
      </a:accent1>
      <a:accent2>
        <a:srgbClr val="597D74"/>
      </a:accent2>
      <a:accent3>
        <a:srgbClr val="3A913F"/>
      </a:accent3>
      <a:accent4>
        <a:srgbClr val="FFC000"/>
      </a:accent4>
      <a:accent5>
        <a:srgbClr val="B7CDC2"/>
      </a:accent5>
      <a:accent6>
        <a:srgbClr val="F2F3F1"/>
      </a:accent6>
      <a:hlink>
        <a:srgbClr val="F2C75C"/>
      </a:hlink>
      <a:folHlink>
        <a:srgbClr val="C692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5879</TotalTime>
  <Words>7978</Words>
  <Application>Microsoft Office PowerPoint</Application>
  <PresentationFormat>Widescreen</PresentationFormat>
  <Paragraphs>1297</Paragraphs>
  <Slides>221</Slides>
  <Notes>217</Notes>
  <HiddenSlides>34</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221</vt:i4>
      </vt:variant>
    </vt:vector>
  </HeadingPairs>
  <TitlesOfParts>
    <vt:vector size="229" baseType="lpstr">
      <vt:lpstr>Arial</vt:lpstr>
      <vt:lpstr>Calibri</vt:lpstr>
      <vt:lpstr>Lato</vt:lpstr>
      <vt:lpstr>Muli</vt:lpstr>
      <vt:lpstr>Source Sans Pro</vt:lpstr>
      <vt:lpstr>Source Sans Pro Light</vt:lpstr>
      <vt:lpstr>1_Office Theme</vt:lpstr>
      <vt:lpstr>Office Theme</vt:lpstr>
      <vt:lpstr>Verifying Correctness of a Chez Scheme Compiler Pass</vt:lpstr>
      <vt:lpstr>Outline</vt:lpstr>
      <vt:lpstr>Introduction</vt:lpstr>
      <vt:lpstr>Software is all around us - ubiquitous</vt:lpstr>
      <vt:lpstr>Software ubiquity means software significance</vt:lpstr>
      <vt:lpstr>Software is imperfect</vt:lpstr>
      <vt:lpstr>One approach to errors – Static Analysis</vt:lpstr>
      <vt:lpstr>A critical assumption</vt:lpstr>
      <vt:lpstr>Minimizing assumptions</vt:lpstr>
      <vt:lpstr>Trust, but verify (our compilers)</vt:lpstr>
      <vt:lpstr>Why aren’t all our compilers proven correct?</vt:lpstr>
      <vt:lpstr>This project</vt:lpstr>
      <vt:lpstr>This project</vt:lpstr>
      <vt:lpstr>Background</vt:lpstr>
      <vt:lpstr>McCarthy, Painter 1967</vt:lpstr>
      <vt:lpstr>VLISP 1995</vt:lpstr>
      <vt:lpstr>Correctness Proofs are Complex!</vt:lpstr>
      <vt:lpstr>Solution: Mechanization</vt:lpstr>
      <vt:lpstr>de Bruijn 1968</vt:lpstr>
      <vt:lpstr>More on Intuitionistic Logic</vt:lpstr>
      <vt:lpstr>Girard 1972, Martin-Lӧf ~1980 </vt:lpstr>
      <vt:lpstr>Coquand 1988</vt:lpstr>
      <vt:lpstr>Coq ~1980s </vt:lpstr>
      <vt:lpstr>CompCert 2009</vt:lpstr>
      <vt:lpstr>Other Compiler Verification Projects</vt:lpstr>
      <vt:lpstr>Background</vt:lpstr>
      <vt:lpstr>Scheme 1978</vt:lpstr>
      <vt:lpstr>Scheme Language Standards</vt:lpstr>
      <vt:lpstr>Chez Scheme</vt:lpstr>
      <vt:lpstr>The Chez Scheme Compiler </vt:lpstr>
      <vt:lpstr>Nanopass Language Definition Example</vt:lpstr>
      <vt:lpstr>Outline</vt:lpstr>
      <vt:lpstr>Definitions</vt:lpstr>
      <vt:lpstr>Syntax</vt:lpstr>
      <vt:lpstr>Syntax</vt:lpstr>
      <vt:lpstr>Syntax </vt:lpstr>
      <vt:lpstr>Syntax </vt:lpstr>
      <vt:lpstr>Syntax </vt:lpstr>
      <vt:lpstr>Syntax</vt:lpstr>
      <vt:lpstr>Syntax</vt:lpstr>
      <vt:lpstr>Syntax</vt:lpstr>
      <vt:lpstr>Syntax</vt:lpstr>
      <vt:lpstr>Syntax</vt:lpstr>
      <vt:lpstr>Syntax</vt:lpstr>
      <vt:lpstr>Store Example</vt:lpstr>
      <vt:lpstr>Store Example</vt:lpstr>
      <vt:lpstr>Store Example</vt:lpstr>
      <vt:lpstr>Store Example</vt:lpstr>
      <vt:lpstr>Definitions</vt:lpstr>
      <vt:lpstr>Semantics</vt:lpstr>
      <vt:lpstr>Semantics</vt:lpstr>
      <vt:lpstr>Evaluation Contexts</vt:lpstr>
      <vt:lpstr>Evaluation Contexts</vt:lpstr>
      <vt:lpstr>Evaluation Contexts</vt:lpstr>
      <vt:lpstr>Evaluation Contexts</vt:lpstr>
      <vt:lpstr>Evaluation Contexts</vt:lpstr>
      <vt:lpstr>Evaluation Contexts</vt:lpstr>
      <vt:lpstr>Evaluation Contexts</vt:lpstr>
      <vt:lpstr>Evaluation Contexts</vt:lpstr>
      <vt:lpstr>Evaluation Contexts</vt:lpstr>
      <vt:lpstr>Evaluation Contexts</vt:lpstr>
      <vt:lpstr>Semantics – Control Flow</vt:lpstr>
      <vt:lpstr>Semantics – Control Flow</vt:lpstr>
      <vt:lpstr>Semantics – Control Flow</vt:lpstr>
      <vt:lpstr>Semantics – Control Flow</vt:lpstr>
      <vt:lpstr>Semantics – Control Flow</vt:lpstr>
      <vt:lpstr>Semantics – Control Flow</vt:lpstr>
      <vt:lpstr>Semantics – Control Flow</vt:lpstr>
      <vt:lpstr>Semantics – Control Flow</vt:lpstr>
      <vt:lpstr>Semantics – Control Flow</vt:lpstr>
      <vt:lpstr>Semantics – Control Flow</vt:lpstr>
      <vt:lpstr>Semantics – Control Flow</vt:lpstr>
      <vt:lpstr>Semantics – Control Flow</vt:lpstr>
      <vt:lpstr>Semantics – Control Flow</vt:lpstr>
      <vt:lpstr>Semantics – Control Flow</vt:lpstr>
      <vt:lpstr>Semantics – Control Flow</vt:lpstr>
      <vt:lpstr>Semantics – Control Flow</vt:lpstr>
      <vt:lpstr>Semantics – Control Flow</vt:lpstr>
      <vt:lpstr>Semantics – Control Flow</vt:lpstr>
      <vt:lpstr>Semantics – Control Flow</vt:lpstr>
      <vt:lpstr>Semantics – Lists</vt:lpstr>
      <vt:lpstr>Semantics – Lists</vt:lpstr>
      <vt:lpstr>Semantics – Mutation &amp; Reference</vt:lpstr>
      <vt:lpstr>Semantics – Mutation &amp; Reference</vt:lpstr>
      <vt:lpstr>Semantics – Mutation &amp; Reference</vt:lpstr>
      <vt:lpstr>Semantics – Application</vt:lpstr>
      <vt:lpstr>Semantics – Application</vt:lpstr>
      <vt:lpstr>Semantics – Application</vt:lpstr>
      <vt:lpstr>Semantics – Application</vt:lpstr>
      <vt:lpstr>Semantics – Application</vt:lpstr>
      <vt:lpstr>Semantics – Application</vt:lpstr>
      <vt:lpstr>Semantics – Application</vt:lpstr>
      <vt:lpstr>Semantics – Application</vt:lpstr>
      <vt:lpstr>Semantics – Application</vt:lpstr>
      <vt:lpstr>Semantics – Application</vt:lpstr>
      <vt:lpstr>Semantics – Application</vt:lpstr>
      <vt:lpstr>Semantics – Application</vt:lpstr>
      <vt:lpstr>Semantics – Application</vt:lpstr>
      <vt:lpstr>Semantics – Application</vt:lpstr>
      <vt:lpstr>Semantics – Application</vt:lpstr>
      <vt:lpstr>Semantics – Application</vt:lpstr>
      <vt:lpstr>Semantics – Application</vt:lpstr>
      <vt:lpstr>Semantics – Application</vt:lpstr>
      <vt:lpstr>Semantics – Values</vt:lpstr>
      <vt:lpstr>Semantics – Arithmetic</vt:lpstr>
      <vt:lpstr>Semantics – Arithmetic</vt:lpstr>
      <vt:lpstr>Definitions</vt:lpstr>
      <vt:lpstr>convert-assignments</vt:lpstr>
      <vt:lpstr>convert-assignments Erasing</vt:lpstr>
      <vt:lpstr>convert-assignments Erasing</vt:lpstr>
      <vt:lpstr>convert-assignments Modeling</vt:lpstr>
      <vt:lpstr>convert-assignments Intuition</vt:lpstr>
      <vt:lpstr>convert-assignments Intuition</vt:lpstr>
      <vt:lpstr>convert-assignments Intuition</vt:lpstr>
      <vt:lpstr>convert-assignments Intuition</vt:lpstr>
      <vt:lpstr>convert-assignments Intuition</vt:lpstr>
      <vt:lpstr>convert-assignments Definition</vt:lpstr>
      <vt:lpstr>convert-assignments Definition</vt:lpstr>
      <vt:lpstr>convert-assignments Definition</vt:lpstr>
      <vt:lpstr>convert-assignments Definition</vt:lpstr>
      <vt:lpstr>convert-assignments Definition</vt:lpstr>
      <vt:lpstr>convert-assignments Definition</vt:lpstr>
      <vt:lpstr>convert-assignments Definition</vt:lpstr>
      <vt:lpstr>convert-assignments Lemmas</vt:lpstr>
      <vt:lpstr>Proof</vt:lpstr>
      <vt:lpstr>Proof Overview</vt:lpstr>
      <vt:lpstr>Multiple Steps</vt:lpstr>
      <vt:lpstr>Equivalent Steps - Simulation</vt:lpstr>
      <vt:lpstr>Proof</vt:lpstr>
      <vt:lpstr>VSR Property Definition</vt:lpstr>
      <vt:lpstr>VSR Property Proof</vt:lpstr>
      <vt:lpstr>VSR Property Proof</vt:lpstr>
      <vt:lpstr>VSR Property Proof</vt:lpstr>
      <vt:lpstr>VSR Property Proof</vt:lpstr>
      <vt:lpstr>VSR Property Proof</vt:lpstr>
      <vt:lpstr>VSR Property Proof</vt:lpstr>
      <vt:lpstr>VSR Property Proof</vt:lpstr>
      <vt:lpstr>VSR Property Proof</vt:lpstr>
      <vt:lpstr>VSR Property Proof</vt:lpstr>
      <vt:lpstr>VSR Property Proof</vt:lpstr>
      <vt:lpstr>VSR Property Proof</vt:lpstr>
      <vt:lpstr>VSR Property Proof</vt:lpstr>
      <vt:lpstr>VSR Property Proof</vt:lpstr>
      <vt:lpstr>VSR Property Proof</vt:lpstr>
      <vt:lpstr>VSR Property Proof</vt:lpstr>
      <vt:lpstr>VSR Property Proof</vt:lpstr>
      <vt:lpstr>VSR Property Proof</vt:lpstr>
      <vt:lpstr>VSR Property Proof</vt:lpstr>
      <vt:lpstr>VSR Property Proof</vt:lpstr>
      <vt:lpstr>VSR Property Proof</vt:lpstr>
      <vt:lpstr>VSR Property Proof</vt:lpstr>
      <vt:lpstr>VSR Property Proof</vt:lpstr>
      <vt:lpstr>VSR Property Proof</vt:lpstr>
      <vt:lpstr>VSR Property Proof</vt:lpstr>
      <vt:lpstr>VSR Property Proof</vt:lpstr>
      <vt:lpstr>VSR Property Proof</vt:lpstr>
      <vt:lpstr>VSR Property Proof</vt:lpstr>
      <vt:lpstr>VSR Property Proof</vt:lpstr>
      <vt:lpstr>VSR Property Proof</vt:lpstr>
      <vt:lpstr>VSR Property Proof</vt:lpstr>
      <vt:lpstr>VSR Property Proof</vt:lpstr>
      <vt:lpstr>VSR Property Proof</vt:lpstr>
      <vt:lpstr>Proof</vt:lpstr>
      <vt:lpstr>Simulation Proof</vt:lpstr>
      <vt:lpstr>Simulation Proof</vt:lpstr>
      <vt:lpstr>Simulation Proof</vt:lpstr>
      <vt:lpstr>Simulation Proof</vt:lpstr>
      <vt:lpstr>Simulation Proof</vt:lpstr>
      <vt:lpstr>Simulation Proof</vt:lpstr>
      <vt:lpstr>Simulation Proof</vt:lpstr>
      <vt:lpstr>Simulation Proof</vt:lpstr>
      <vt:lpstr>Simulation Proof</vt:lpstr>
      <vt:lpstr>Simulation Proof</vt:lpstr>
      <vt:lpstr>Simulation Proof</vt:lpstr>
      <vt:lpstr>Simulation Proof</vt:lpstr>
      <vt:lpstr>Simulation Proof</vt:lpstr>
      <vt:lpstr>Simulation Proof</vt:lpstr>
      <vt:lpstr>Simulation Proof</vt:lpstr>
      <vt:lpstr>Simulation Proof</vt:lpstr>
      <vt:lpstr>Simulation Proof</vt:lpstr>
      <vt:lpstr>Simulation Proof</vt:lpstr>
      <vt:lpstr>Simulation Proof</vt:lpstr>
      <vt:lpstr>Simulation Proof</vt:lpstr>
      <vt:lpstr>Simulation Proof</vt:lpstr>
      <vt:lpstr>Simulation Proof</vt:lpstr>
      <vt:lpstr>Simulation Proof</vt:lpstr>
      <vt:lpstr>Validation Frameworks</vt:lpstr>
      <vt:lpstr>Validation Frameworks</vt:lpstr>
      <vt:lpstr>Validation Frameworks</vt:lpstr>
      <vt:lpstr>Validation Frameworks</vt:lpstr>
      <vt:lpstr>Validation Frameworks</vt:lpstr>
      <vt:lpstr>Validation Frameworks</vt:lpstr>
      <vt:lpstr>Validation Frameworks</vt:lpstr>
      <vt:lpstr>Validation Frameworks</vt:lpstr>
      <vt:lpstr>Coq Framework</vt:lpstr>
      <vt:lpstr>Capture-free Substitution</vt:lpstr>
      <vt:lpstr>Locally Nameless Bindings</vt:lpstr>
      <vt:lpstr>Locally Nameless Bindings</vt:lpstr>
      <vt:lpstr>Locally Nameless Bindings</vt:lpstr>
      <vt:lpstr>Locally Nameless Bindings</vt:lpstr>
      <vt:lpstr>Locally Nameless Bindings</vt:lpstr>
      <vt:lpstr>Locally Closed (Well Formed)</vt:lpstr>
      <vt:lpstr>Locally Closed (Well Formed)</vt:lpstr>
      <vt:lpstr>Locally Closed (Well Formed)</vt:lpstr>
      <vt:lpstr>Locally Closed (Well Formed)</vt:lpstr>
      <vt:lpstr>Locally Closed (Well Formed)</vt:lpstr>
      <vt:lpstr>Locally Closed (Well Formed)</vt:lpstr>
      <vt:lpstr>Locally Closed (Well Formed)</vt:lpstr>
      <vt:lpstr>Locally Closed (Well Formed)</vt:lpstr>
      <vt:lpstr>Locally Closed (Well Formed)</vt:lpstr>
      <vt:lpstr>Coq Framework</vt:lpstr>
      <vt:lpstr>Validation Frameworks</vt:lpstr>
      <vt:lpstr>Racket Framework</vt:lpstr>
      <vt:lpstr>Racket Framework</vt:lpstr>
      <vt:lpstr>Racket Framework</vt:lpstr>
      <vt:lpstr>Racket Framework</vt:lpstr>
      <vt:lpstr>Outline</vt:lpstr>
      <vt:lpstr>Future Work</vt:lpstr>
      <vt:lpstr>Future Work</vt:lpstr>
      <vt:lpstr>Future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Katie Steidl</dc:creator>
  <cp:lastModifiedBy>Ian Atol</cp:lastModifiedBy>
  <cp:revision>216</cp:revision>
  <dcterms:created xsi:type="dcterms:W3CDTF">2021-05-28T17:16:09Z</dcterms:created>
  <dcterms:modified xsi:type="dcterms:W3CDTF">2021-06-09T20:54:46Z</dcterms:modified>
</cp:coreProperties>
</file>